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9" r:id="rId8"/>
    <p:sldId id="261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3655194"/>
            <a:ext cx="87605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Development for Sustainable and Eco-friendly Cork Composites in Aerospace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r>
              <a:rPr lang="lt-L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(ECOCORK</a:t>
            </a:r>
            <a:r>
              <a:rPr lang="lt-L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lt-L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lt-L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2020-1-TR01-KA203-092763 </a:t>
            </a:r>
            <a:endParaRPr lang="lt-LT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lt-L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t-L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  <a:endParaRPr lang="lt-L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439659"/>
            <a:ext cx="1787330" cy="61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265" y="342790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265" y="894068"/>
            <a:ext cx="769820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ECOCORK aims to develop educational tools for gaining environmental awareness in the manufacturing of cork composites as well as understanding the importance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eco-friendly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composites in sustainability.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scope, partners will develop an educational scheme and project will be concentrated on individuals at the college level.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 curricula, course materials, learning platforms, as well as organizing summer schools for the students. Moreover, staff skills will be enhanced in a particular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promising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field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the interactions between the pacemaker partners.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industrial partner, ACC will contribute to the preparation of training programs on sustainability and carbon footprint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cork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products since this company is a leader cork producer in the world. Within this scope of strategic partnership, there will be an established bridge from the homeland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cork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(Portugal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Spain) to Eastern Europe, where vast amounts of investments have been paid for aerospace applications.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Hence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there will be a chance to have a good educational</a:t>
            </a: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partnership in the development of sustainable cork composites for the aerospace industry.</a:t>
            </a:r>
            <a:endParaRPr lang="lt-LT" sz="1600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ECOCORK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265" y="91852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err="1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Coordonator</a:t>
            </a:r>
            <a:r>
              <a:rPr lang="lt-LT" b="1" dirty="0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lt-LT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4" y="1287857"/>
            <a:ext cx="6841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ESKISEHIR OSMANGAZI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UNIVERSITESI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Turkey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ECOCORK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5264" y="2226394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Organisations: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64" y="2595726"/>
            <a:ext cx="6841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UNIVERSIDADE DE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AVEIRO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Portugal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FUNDACIÓ PER A LA PROMOCIO DEL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SURER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POLITECHNIKA WROCLAWSKA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AMORIM CORK COMPOSITES SA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Portugal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VILNIAUS GEDIMINO TECHNIKOS UNIVERSITETAS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Lithuania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64" y="4103831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lt-LT" b="1" dirty="0" err="1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endParaRPr lang="lt-LT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64" y="4486808"/>
            <a:ext cx="6841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2020-09-01  -  2023-08-31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2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ECOCORK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5264" y="309846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Transnational Project Meetings: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64" y="679178"/>
            <a:ext cx="68413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2020-12 	</a:t>
            </a:r>
            <a:r>
              <a:rPr lang="en-US" dirty="0" smtClean="0"/>
              <a:t>Kick-Off Meeting</a:t>
            </a:r>
            <a:endParaRPr lang="lt-LT" dirty="0" smtClean="0"/>
          </a:p>
          <a:p>
            <a:r>
              <a:rPr lang="lt-LT" dirty="0" smtClean="0"/>
              <a:t>2021-03 	</a:t>
            </a:r>
            <a:r>
              <a:rPr lang="en-US" dirty="0" smtClean="0"/>
              <a:t>ECOCORK Meeting-1</a:t>
            </a:r>
            <a:endParaRPr lang="lt-LT" dirty="0" smtClean="0"/>
          </a:p>
          <a:p>
            <a:r>
              <a:rPr lang="lt-LT" dirty="0" smtClean="0"/>
              <a:t>2021-09 	</a:t>
            </a:r>
            <a:r>
              <a:rPr lang="en-US" dirty="0" smtClean="0"/>
              <a:t>ECOCORK Meeting-</a:t>
            </a:r>
            <a:r>
              <a:rPr lang="lt-LT" dirty="0" smtClean="0"/>
              <a:t>2</a:t>
            </a:r>
            <a:endParaRPr lang="lt-LT" dirty="0"/>
          </a:p>
          <a:p>
            <a:r>
              <a:rPr lang="lt-LT" dirty="0" smtClean="0"/>
              <a:t>2022-03 	</a:t>
            </a:r>
            <a:r>
              <a:rPr lang="en-US" dirty="0" smtClean="0"/>
              <a:t>ECOCORK Meeting-</a:t>
            </a:r>
            <a:r>
              <a:rPr lang="lt-LT" dirty="0" smtClean="0"/>
              <a:t>3</a:t>
            </a:r>
            <a:endParaRPr lang="lt-LT" dirty="0"/>
          </a:p>
          <a:p>
            <a:r>
              <a:rPr lang="lt-LT" dirty="0" smtClean="0"/>
              <a:t>2022-09 	</a:t>
            </a:r>
            <a:r>
              <a:rPr lang="en-US" dirty="0" smtClean="0"/>
              <a:t>ECOCORK Meeting-</a:t>
            </a:r>
            <a:r>
              <a:rPr lang="lt-LT" dirty="0" smtClean="0"/>
              <a:t>4</a:t>
            </a:r>
            <a:endParaRPr lang="lt-LT" dirty="0"/>
          </a:p>
          <a:p>
            <a:r>
              <a:rPr lang="lt-LT" dirty="0" smtClean="0"/>
              <a:t>2023-03 	</a:t>
            </a:r>
            <a:r>
              <a:rPr lang="en-US" dirty="0" smtClean="0"/>
              <a:t>ECOCORK Meeting-</a:t>
            </a:r>
            <a:r>
              <a:rPr lang="lt-LT" dirty="0" smtClean="0"/>
              <a:t>5</a:t>
            </a:r>
            <a:endParaRPr lang="lt-LT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64" y="2567257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 Outputs: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263" y="2936589"/>
            <a:ext cx="7342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2020-12-01 </a:t>
            </a:r>
            <a:r>
              <a:rPr lang="lt-LT" dirty="0"/>
              <a:t>/ 2021-12-01	Q1:  Educational Curriculum</a:t>
            </a:r>
            <a:endParaRPr lang="lt-LT" dirty="0" smtClean="0"/>
          </a:p>
          <a:p>
            <a:r>
              <a:rPr lang="lt-LT" dirty="0"/>
              <a:t>2021-06-01 / 2023-07-01	</a:t>
            </a:r>
            <a:r>
              <a:rPr lang="lt-LT" dirty="0" smtClean="0"/>
              <a:t>Q2:  </a:t>
            </a:r>
            <a:r>
              <a:rPr lang="lt-LT" dirty="0"/>
              <a:t>Educational </a:t>
            </a:r>
            <a:r>
              <a:rPr lang="lt-LT" dirty="0" smtClean="0"/>
              <a:t>Materials</a:t>
            </a:r>
          </a:p>
          <a:p>
            <a:r>
              <a:rPr lang="lt-LT" dirty="0"/>
              <a:t>2021-12-01 / 2023-07-01	Q2:  </a:t>
            </a:r>
            <a:r>
              <a:rPr lang="en-US" dirty="0"/>
              <a:t>E-learning Platform on Project Web Page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58345" y="4057615"/>
            <a:ext cx="481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Learning/Teaching/Training Activities: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72050" y="4388423"/>
            <a:ext cx="68413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Blended </a:t>
            </a:r>
            <a:r>
              <a:rPr lang="en-US" dirty="0"/>
              <a:t>mobility </a:t>
            </a:r>
            <a:r>
              <a:rPr lang="en-US" dirty="0" smtClean="0"/>
              <a:t>of</a:t>
            </a:r>
            <a:r>
              <a:rPr lang="lt-LT" dirty="0" smtClean="0"/>
              <a:t> </a:t>
            </a:r>
            <a:r>
              <a:rPr lang="en-US" dirty="0" smtClean="0"/>
              <a:t>higher education</a:t>
            </a:r>
            <a:r>
              <a:rPr lang="lt-LT" dirty="0" smtClean="0"/>
              <a:t> students</a:t>
            </a:r>
            <a:endParaRPr lang="lt-LT" dirty="0"/>
          </a:p>
          <a:p>
            <a:r>
              <a:rPr lang="lt-LT" dirty="0" smtClean="0"/>
              <a:t>2021-04 	C1</a:t>
            </a:r>
          </a:p>
          <a:p>
            <a:r>
              <a:rPr lang="lt-LT" dirty="0" smtClean="0"/>
              <a:t>2021-10 	C2</a:t>
            </a:r>
          </a:p>
          <a:p>
            <a:r>
              <a:rPr lang="lt-LT" dirty="0" smtClean="0"/>
              <a:t>2022-04 	C3</a:t>
            </a:r>
          </a:p>
          <a:p>
            <a:r>
              <a:rPr lang="lt-LT" dirty="0" smtClean="0"/>
              <a:t>2022-10 </a:t>
            </a:r>
            <a:r>
              <a:rPr lang="lt-LT" dirty="0"/>
              <a:t>	</a:t>
            </a:r>
            <a:r>
              <a:rPr lang="lt-LT" dirty="0" smtClean="0"/>
              <a:t>C4</a:t>
            </a:r>
            <a:endParaRPr lang="lt-LT" dirty="0"/>
          </a:p>
          <a:p>
            <a:r>
              <a:rPr lang="lt-LT" dirty="0" smtClean="0"/>
              <a:t>2023-04 </a:t>
            </a:r>
            <a:r>
              <a:rPr lang="lt-LT" dirty="0"/>
              <a:t>	</a:t>
            </a:r>
            <a:r>
              <a:rPr lang="lt-LT" dirty="0" smtClean="0"/>
              <a:t>C5</a:t>
            </a:r>
            <a:r>
              <a:rPr lang="en-US" dirty="0" smtClean="0"/>
              <a:t/>
            </a:r>
            <a:br>
              <a:rPr lang="en-US" dirty="0" smtClean="0"/>
            </a:b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62" y="4038837"/>
            <a:ext cx="441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Multiplier Events: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5262" y="4426947"/>
            <a:ext cx="658706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2021-01 	</a:t>
            </a:r>
            <a:r>
              <a:rPr lang="en-US" dirty="0" smtClean="0"/>
              <a:t>Conference</a:t>
            </a:r>
            <a:r>
              <a:rPr lang="en-US" dirty="0"/>
              <a:t>: "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lt-LT" dirty="0" smtClean="0"/>
              <a:t> </a:t>
            </a:r>
            <a:r>
              <a:rPr lang="en-US" dirty="0" smtClean="0"/>
              <a:t>International</a:t>
            </a:r>
            <a:r>
              <a:rPr lang="lt-LT" dirty="0"/>
              <a:t> </a:t>
            </a:r>
            <a:r>
              <a:rPr lang="en-US" dirty="0" smtClean="0"/>
              <a:t>Conference on</a:t>
            </a:r>
            <a:r>
              <a:rPr lang="lt-LT" dirty="0" smtClean="0"/>
              <a:t> </a:t>
            </a:r>
            <a:r>
              <a:rPr lang="en-US" dirty="0" smtClean="0"/>
              <a:t>Technologies for</a:t>
            </a:r>
            <a:r>
              <a:rPr lang="lt-LT" dirty="0" smtClean="0"/>
              <a:t> </a:t>
            </a:r>
            <a:r>
              <a:rPr lang="en-US" dirty="0" smtClean="0"/>
              <a:t>the Wellbeing</a:t>
            </a:r>
            <a:r>
              <a:rPr lang="lt-LT" dirty="0" smtClean="0"/>
              <a:t> </a:t>
            </a:r>
            <a:r>
              <a:rPr lang="en-US" dirty="0" smtClean="0"/>
              <a:t>Sustainable</a:t>
            </a:r>
            <a:r>
              <a:rPr lang="lt-LT" dirty="0"/>
              <a:t> </a:t>
            </a:r>
            <a:r>
              <a:rPr lang="en-US" dirty="0" smtClean="0"/>
              <a:t>Manufacturing</a:t>
            </a:r>
            <a:r>
              <a:rPr lang="lt-LT" dirty="0"/>
              <a:t> </a:t>
            </a:r>
            <a:r>
              <a:rPr lang="en-US" dirty="0" smtClean="0"/>
              <a:t>Solutions</a:t>
            </a:r>
            <a:r>
              <a:rPr lang="en-US" dirty="0"/>
              <a:t>"</a:t>
            </a:r>
            <a:br>
              <a:rPr lang="en-US" dirty="0"/>
            </a:br>
            <a:r>
              <a:rPr lang="lt-LT" dirty="0" smtClean="0"/>
              <a:t>2022-01 	</a:t>
            </a:r>
            <a:r>
              <a:rPr lang="en-US" dirty="0"/>
              <a:t>Conference: "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lt-LT" dirty="0" smtClean="0"/>
              <a:t> </a:t>
            </a:r>
            <a:r>
              <a:rPr lang="en-US" dirty="0" smtClean="0"/>
              <a:t>International</a:t>
            </a:r>
            <a:r>
              <a:rPr lang="lt-LT" dirty="0" smtClean="0"/>
              <a:t> </a:t>
            </a:r>
            <a:r>
              <a:rPr lang="en-US" dirty="0" smtClean="0"/>
              <a:t>Conference on</a:t>
            </a:r>
            <a:r>
              <a:rPr lang="lt-LT" dirty="0" smtClean="0"/>
              <a:t> </a:t>
            </a:r>
            <a:r>
              <a:rPr lang="en-US" dirty="0" smtClean="0"/>
              <a:t>Technologies</a:t>
            </a:r>
            <a:r>
              <a:rPr lang="lt-LT" dirty="0" smtClean="0"/>
              <a:t> </a:t>
            </a:r>
            <a:r>
              <a:rPr lang="en-US" dirty="0" smtClean="0"/>
              <a:t>for</a:t>
            </a:r>
            <a:r>
              <a:rPr lang="lt-LT" dirty="0" smtClean="0"/>
              <a:t> </a:t>
            </a:r>
            <a:r>
              <a:rPr lang="en-US" dirty="0" smtClean="0"/>
              <a:t>the Wellbeing</a:t>
            </a:r>
            <a:r>
              <a:rPr lang="lt-LT" dirty="0" smtClean="0"/>
              <a:t> </a:t>
            </a:r>
            <a:r>
              <a:rPr lang="en-US" dirty="0" smtClean="0"/>
              <a:t>Sustainable</a:t>
            </a:r>
            <a:r>
              <a:rPr lang="lt-LT" dirty="0" smtClean="0"/>
              <a:t> </a:t>
            </a:r>
            <a:r>
              <a:rPr lang="en-US" dirty="0" smtClean="0"/>
              <a:t>Manufacturing</a:t>
            </a:r>
            <a:r>
              <a:rPr lang="lt-LT" dirty="0" smtClean="0"/>
              <a:t> </a:t>
            </a:r>
            <a:r>
              <a:rPr lang="en-US" dirty="0" smtClean="0"/>
              <a:t>Solutions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2022-08 	</a:t>
            </a:r>
            <a:r>
              <a:rPr lang="en-US" dirty="0"/>
              <a:t>Workshop: "Ecofriendly </a:t>
            </a:r>
            <a:r>
              <a:rPr lang="en-US" dirty="0" smtClean="0"/>
              <a:t>and</a:t>
            </a:r>
            <a:r>
              <a:rPr lang="lt-LT" dirty="0" smtClean="0"/>
              <a:t> </a:t>
            </a:r>
            <a:r>
              <a:rPr lang="en-US" dirty="0" smtClean="0"/>
              <a:t>Sustainable</a:t>
            </a:r>
            <a:r>
              <a:rPr lang="lt-LT" dirty="0" smtClean="0"/>
              <a:t> </a:t>
            </a:r>
            <a:r>
              <a:rPr lang="en-US" dirty="0" smtClean="0"/>
              <a:t>Aerospace Cork</a:t>
            </a:r>
            <a:r>
              <a:rPr lang="lt-LT" dirty="0" smtClean="0"/>
              <a:t> </a:t>
            </a:r>
            <a:r>
              <a:rPr lang="en-US" dirty="0" smtClean="0"/>
              <a:t>Composites</a:t>
            </a:r>
            <a:r>
              <a:rPr lang="lt-LT" dirty="0"/>
              <a:t> ECOWORKSHOP"</a:t>
            </a:r>
            <a:endParaRPr lang="lt-LT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42713" y="309846"/>
            <a:ext cx="163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</a:p>
        </p:txBody>
      </p:sp>
    </p:spTree>
    <p:extLst>
      <p:ext uri="{BB962C8B-B14F-4D97-AF65-F5344CB8AC3E}">
        <p14:creationId xmlns:p14="http://schemas.microsoft.com/office/powerpoint/2010/main" val="3821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VGTU-9-629</_dlc_DocId>
    <_dlc_DocIdUrl xmlns="51824ea4-e0ca-43f3-928c-2e9890705e6b">
      <Url>http://intranetas.vgtu.lt/_layouts/15/DocIdRedir.aspx?ID=VGTU-9-629</Url>
      <Description>VGTU-9-629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3A7183-5EEA-4A4B-B2E8-66C115A7695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BE39EAF-8FF3-4BC8-936D-7AE78F14F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3FD3A-AB0D-4760-808C-6F57386A4812}">
  <ds:schemaRefs>
    <ds:schemaRef ds:uri="http://schemas.microsoft.com/office/2006/metadata/properties"/>
    <ds:schemaRef ds:uri="http://schemas.microsoft.com/office/infopath/2007/PartnerControls"/>
    <ds:schemaRef ds:uri="51824ea4-e0ca-43f3-928c-2e9890705e6b"/>
  </ds:schemaRefs>
</ds:datastoreItem>
</file>

<file path=customXml/itemProps4.xml><?xml version="1.0" encoding="utf-8"?>
<ds:datastoreItem xmlns:ds="http://schemas.openxmlformats.org/officeDocument/2006/customXml" ds:itemID="{026472DC-5238-429B-9E1E-8A9A610BE6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418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Virginija Leonavičiūtė</cp:lastModifiedBy>
  <cp:revision>23</cp:revision>
  <dcterms:created xsi:type="dcterms:W3CDTF">2020-09-25T11:22:35Z</dcterms:created>
  <dcterms:modified xsi:type="dcterms:W3CDTF">2020-12-28T11:32:43Z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fdee57f3-87e7-4363-adc7-de644c11005d</vt:lpwstr>
  </property>
</Properties>
</file>