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256" r:id="rId6"/>
    <p:sldId id="257" r:id="rId7"/>
    <p:sldId id="259" r:id="rId8"/>
    <p:sldId id="261" r:id="rId9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4D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6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4CC0D-7FE3-4F2F-9469-CE867921A292}" type="datetimeFigureOut">
              <a:rPr lang="lt-LT" smtClean="0"/>
              <a:t>2020-12-28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B7317-785D-443D-B2B4-4F1EBC370E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1339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CB86-1CEA-4FF7-BB84-7A8A471F981D}" type="datetimeFigureOut">
              <a:rPr lang="lt-LT" smtClean="0"/>
              <a:t>2020-12-28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78F5-542D-4F16-A854-251EBE92FE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7301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CB86-1CEA-4FF7-BB84-7A8A471F981D}" type="datetimeFigureOut">
              <a:rPr lang="lt-LT" smtClean="0"/>
              <a:t>2020-12-28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78F5-542D-4F16-A854-251EBE92FE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5821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CB86-1CEA-4FF7-BB84-7A8A471F981D}" type="datetimeFigureOut">
              <a:rPr lang="lt-LT" smtClean="0"/>
              <a:t>2020-12-28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78F5-542D-4F16-A854-251EBE92FE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86759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A1389F8-9C8C-43D8-A1BE-8E81D7D001F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1622" y="365126"/>
            <a:ext cx="4483280" cy="1019058"/>
          </a:xfrm>
          <a:prstGeom prst="rect">
            <a:avLst/>
          </a:prstGeom>
        </p:spPr>
        <p:txBody>
          <a:bodyPr anchor="ctr">
            <a:normAutofit fontScale="90000"/>
          </a:bodyPr>
          <a:lstStyle>
            <a:lvl1pPr>
              <a:defRPr b="0" baseline="0">
                <a:solidFill>
                  <a:schemeClr val="tx1"/>
                </a:solidFill>
              </a:defRPr>
            </a:lvl1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F1CD5A-CEDC-492D-AA05-893AEFDC29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1622" y="2344318"/>
            <a:ext cx="11048758" cy="38326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0E12C56-23FB-44A3-BEC6-73300A5A86F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620" y="6176960"/>
            <a:ext cx="2396177" cy="68103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Presentation name goes here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3E5FAA83-A8DF-44A4-BFC5-70A3F33FBED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24203" y="6176960"/>
            <a:ext cx="2396177" cy="681039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z="800" noProof="0" dirty="0"/>
              <a:t>Date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7002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CB86-1CEA-4FF7-BB84-7A8A471F981D}" type="datetimeFigureOut">
              <a:rPr lang="lt-LT" smtClean="0"/>
              <a:t>2020-12-28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78F5-542D-4F16-A854-251EBE92FE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6162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CB86-1CEA-4FF7-BB84-7A8A471F981D}" type="datetimeFigureOut">
              <a:rPr lang="lt-LT" smtClean="0"/>
              <a:t>2020-12-28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78F5-542D-4F16-A854-251EBE92FE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0220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CB86-1CEA-4FF7-BB84-7A8A471F981D}" type="datetimeFigureOut">
              <a:rPr lang="lt-LT" smtClean="0"/>
              <a:t>2020-12-28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78F5-542D-4F16-A854-251EBE92FE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98017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CB86-1CEA-4FF7-BB84-7A8A471F981D}" type="datetimeFigureOut">
              <a:rPr lang="lt-LT" smtClean="0"/>
              <a:t>2020-12-28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78F5-542D-4F16-A854-251EBE92FE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0907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CB86-1CEA-4FF7-BB84-7A8A471F981D}" type="datetimeFigureOut">
              <a:rPr lang="lt-LT" smtClean="0"/>
              <a:t>2020-12-28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78F5-542D-4F16-A854-251EBE92FE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84161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CB86-1CEA-4FF7-BB84-7A8A471F981D}" type="datetimeFigureOut">
              <a:rPr lang="lt-LT" smtClean="0"/>
              <a:t>2020-12-28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78F5-542D-4F16-A854-251EBE92FE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1925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CB86-1CEA-4FF7-BB84-7A8A471F981D}" type="datetimeFigureOut">
              <a:rPr lang="lt-LT" smtClean="0"/>
              <a:t>2020-12-28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78F5-542D-4F16-A854-251EBE92FE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750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CB86-1CEA-4FF7-BB84-7A8A471F981D}" type="datetimeFigureOut">
              <a:rPr lang="lt-LT" smtClean="0"/>
              <a:t>2020-12-28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78F5-542D-4F16-A854-251EBE92FE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27469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ACB86-1CEA-4FF7-BB84-7A8A471F981D}" type="datetimeFigureOut">
              <a:rPr lang="lt-LT" smtClean="0"/>
              <a:t>2020-12-28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C78F5-542D-4F16-A854-251EBE92FE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2470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4D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5078C30-31E9-4A1C-AE36-C93DD0CFC3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872"/>
            <a:ext cx="12192000" cy="66501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6531" y="3655194"/>
            <a:ext cx="876059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</a:p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Educational Development for Sustainable and Eco-friendly Cork Composites in Aerospace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  <a:r>
              <a:rPr lang="lt-LT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(ECOCORK</a:t>
            </a:r>
            <a:r>
              <a:rPr lang="lt-LT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lt-LT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lt-LT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lt-L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2020-1-TR01-KA203-092763 </a:t>
            </a:r>
            <a:endParaRPr lang="lt-L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lt-LT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lt-L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funded</a:t>
            </a:r>
            <a:r>
              <a:rPr lang="lt-L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lt-L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lt-LT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lt-L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Agency</a:t>
            </a:r>
            <a:endParaRPr lang="lt-L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31" y="439659"/>
            <a:ext cx="1787330" cy="614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976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5265" y="342790"/>
            <a:ext cx="3857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>
                <a:solidFill>
                  <a:srgbClr val="0B4D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Objective: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5265" y="894068"/>
            <a:ext cx="769820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ECOCORK aims to develop educational tools for gaining environmental awareness in the manufacturing of cork composites as well as understanding the importance of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eco-friendly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natural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composites in sustainability. </a:t>
            </a:r>
            <a:endParaRPr lang="lt-L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Within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this scope, partners will develop an educational scheme and project will be concentrated on individuals at the college level. The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institutions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develop curricula, course materials, learning platforms, as well as organizing summer schools for the students. Moreover, staff skills will be enhanced in a particular and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promising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field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by the interactions between the pacemaker partners. </a:t>
            </a:r>
            <a:endParaRPr lang="lt-L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industrial partner, ACC will contribute to the preparation of training programs on sustainability and carbon footprint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cork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products since this company is a leader cork producer in the world. Within this scope of strategic partnership, there will be an established bridge from the homeland of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cork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(Portugal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Spain) to Eastern Europe, where vast amounts of investments have been paid for aerospace applications. </a:t>
            </a:r>
            <a:endParaRPr lang="lt-L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Hence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there will be a chance to have a good educational</a:t>
            </a:r>
          </a:p>
          <a:p>
            <a:pPr algn="just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partnership in the development of sustainable cork composites for the aerospace industry.</a:t>
            </a:r>
            <a:endParaRPr lang="lt-LT" sz="1600" b="1" dirty="0">
              <a:solidFill>
                <a:srgbClr val="0B4D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5266" y="6353557"/>
            <a:ext cx="38570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ECOCORK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1946" y="6310968"/>
            <a:ext cx="346788" cy="34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888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5265" y="918525"/>
            <a:ext cx="3857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 err="1" smtClean="0">
                <a:solidFill>
                  <a:srgbClr val="0B4D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Coordonator</a:t>
            </a:r>
            <a:r>
              <a:rPr lang="lt-LT" b="1" dirty="0" smtClean="0">
                <a:solidFill>
                  <a:srgbClr val="0B4D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lt-LT" b="1" dirty="0">
              <a:solidFill>
                <a:srgbClr val="0B4D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5264" y="1287857"/>
            <a:ext cx="6841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ESKISEHIR OSMANGAZI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UNIVERSITESI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Turkey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lt-LT" sz="1600" dirty="0">
              <a:solidFill>
                <a:srgbClr val="0B4D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5266" y="6353557"/>
            <a:ext cx="38570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ECOCORK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1946" y="6310968"/>
            <a:ext cx="346788" cy="3467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5264" y="2226394"/>
            <a:ext cx="3857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>
                <a:solidFill>
                  <a:srgbClr val="0B4D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 Organisations: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5264" y="2595726"/>
            <a:ext cx="6841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UNIVERSIDADE DE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AVEIRO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Portugal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FUNDACIÓ PER A LA PROMOCIO DEL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SURER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Spain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POLITECHNIKA WROCLAWSKA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Poland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AMORIM CORK COMPOSITES SA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Portugal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VILNIAUS GEDIMINO TECHNIKOS UNIVERSITETAS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Lithuania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264" y="4103831"/>
            <a:ext cx="3857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>
                <a:solidFill>
                  <a:srgbClr val="0B4D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lt-LT" b="1" dirty="0" err="1" smtClean="0">
                <a:solidFill>
                  <a:srgbClr val="0B4D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Duration</a:t>
            </a:r>
            <a:endParaRPr lang="lt-LT" b="1" dirty="0">
              <a:solidFill>
                <a:srgbClr val="0B4D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5264" y="4486808"/>
            <a:ext cx="6841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2020-09-01  -  2023-08-31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828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65266" y="6353557"/>
            <a:ext cx="38570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ECOCORK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1946" y="6310968"/>
            <a:ext cx="346788" cy="3467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5264" y="309846"/>
            <a:ext cx="3857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>
                <a:solidFill>
                  <a:srgbClr val="0B4D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Transnational Project Meetings: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5264" y="679178"/>
            <a:ext cx="684137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2020-12 	</a:t>
            </a:r>
            <a:r>
              <a:rPr lang="en-US" dirty="0" smtClean="0"/>
              <a:t>Kick-Off Meeting</a:t>
            </a:r>
            <a:endParaRPr lang="lt-LT" dirty="0" smtClean="0"/>
          </a:p>
          <a:p>
            <a:r>
              <a:rPr lang="lt-LT" dirty="0" smtClean="0"/>
              <a:t>2021-03 	</a:t>
            </a:r>
            <a:r>
              <a:rPr lang="en-US" dirty="0" smtClean="0"/>
              <a:t>ECOCORK Meeting-1</a:t>
            </a:r>
            <a:endParaRPr lang="lt-LT" dirty="0" smtClean="0"/>
          </a:p>
          <a:p>
            <a:r>
              <a:rPr lang="lt-LT" dirty="0" smtClean="0"/>
              <a:t>2021-09 	</a:t>
            </a:r>
            <a:r>
              <a:rPr lang="en-US" dirty="0" smtClean="0"/>
              <a:t>ECOCORK Meeting-</a:t>
            </a:r>
            <a:r>
              <a:rPr lang="lt-LT" dirty="0" smtClean="0"/>
              <a:t>2</a:t>
            </a:r>
            <a:endParaRPr lang="lt-LT" dirty="0"/>
          </a:p>
          <a:p>
            <a:r>
              <a:rPr lang="lt-LT" dirty="0" smtClean="0"/>
              <a:t>2022-03 	</a:t>
            </a:r>
            <a:r>
              <a:rPr lang="en-US" dirty="0" smtClean="0"/>
              <a:t>ECOCORK Meeting-</a:t>
            </a:r>
            <a:r>
              <a:rPr lang="lt-LT" dirty="0" smtClean="0"/>
              <a:t>3</a:t>
            </a:r>
            <a:endParaRPr lang="lt-LT" dirty="0"/>
          </a:p>
          <a:p>
            <a:r>
              <a:rPr lang="lt-LT" dirty="0" smtClean="0"/>
              <a:t>2022-09 	</a:t>
            </a:r>
            <a:r>
              <a:rPr lang="en-US" dirty="0" smtClean="0"/>
              <a:t>ECOCORK Meeting-</a:t>
            </a:r>
            <a:r>
              <a:rPr lang="lt-LT" dirty="0" smtClean="0"/>
              <a:t>4</a:t>
            </a:r>
            <a:endParaRPr lang="lt-LT" dirty="0"/>
          </a:p>
          <a:p>
            <a:r>
              <a:rPr lang="lt-LT" dirty="0" smtClean="0"/>
              <a:t>2023-03 	</a:t>
            </a:r>
            <a:r>
              <a:rPr lang="en-US" dirty="0" smtClean="0"/>
              <a:t>ECOCORK Meeting-</a:t>
            </a:r>
            <a:r>
              <a:rPr lang="lt-LT" dirty="0" smtClean="0"/>
              <a:t>5</a:t>
            </a:r>
            <a:endParaRPr lang="lt-LT" dirty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264" y="2567257"/>
            <a:ext cx="3857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>
                <a:solidFill>
                  <a:srgbClr val="0B4D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Intellectual Outputs: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5263" y="2936589"/>
            <a:ext cx="73426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2020-12-01 </a:t>
            </a:r>
            <a:r>
              <a:rPr lang="lt-LT" dirty="0"/>
              <a:t>/ 2021-12-01	Q1:  Educational Curriculum</a:t>
            </a:r>
            <a:endParaRPr lang="lt-LT" dirty="0" smtClean="0"/>
          </a:p>
          <a:p>
            <a:r>
              <a:rPr lang="lt-LT" dirty="0"/>
              <a:t>2021-06-01 / 2023-07-01	</a:t>
            </a:r>
            <a:r>
              <a:rPr lang="lt-LT" dirty="0" smtClean="0"/>
              <a:t>Q2:  </a:t>
            </a:r>
            <a:r>
              <a:rPr lang="lt-LT" dirty="0"/>
              <a:t>Educational </a:t>
            </a:r>
            <a:r>
              <a:rPr lang="lt-LT" dirty="0" smtClean="0"/>
              <a:t>Materials</a:t>
            </a:r>
          </a:p>
          <a:p>
            <a:r>
              <a:rPr lang="lt-LT" dirty="0"/>
              <a:t>2021-12-01 / 2023-07-01	Q2:  </a:t>
            </a:r>
            <a:r>
              <a:rPr lang="en-US" dirty="0"/>
              <a:t>E-learning Platform on Project Web Page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58345" y="4057615"/>
            <a:ext cx="481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>
                <a:solidFill>
                  <a:srgbClr val="0B4D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Learning/Teaching/Training Activities: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72050" y="4388423"/>
            <a:ext cx="684137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Blended </a:t>
            </a:r>
            <a:r>
              <a:rPr lang="en-US" dirty="0"/>
              <a:t>mobility </a:t>
            </a:r>
            <a:r>
              <a:rPr lang="en-US" dirty="0" smtClean="0"/>
              <a:t>of</a:t>
            </a:r>
            <a:r>
              <a:rPr lang="lt-LT" dirty="0" smtClean="0"/>
              <a:t> </a:t>
            </a:r>
            <a:r>
              <a:rPr lang="en-US" dirty="0" smtClean="0"/>
              <a:t>higher education</a:t>
            </a:r>
            <a:r>
              <a:rPr lang="lt-LT" dirty="0" smtClean="0"/>
              <a:t> students</a:t>
            </a:r>
            <a:endParaRPr lang="lt-LT" dirty="0"/>
          </a:p>
          <a:p>
            <a:r>
              <a:rPr lang="lt-LT" dirty="0" smtClean="0"/>
              <a:t>2021-04 	C1</a:t>
            </a:r>
          </a:p>
          <a:p>
            <a:r>
              <a:rPr lang="lt-LT" dirty="0" smtClean="0"/>
              <a:t>2021-10 	C2</a:t>
            </a:r>
          </a:p>
          <a:p>
            <a:r>
              <a:rPr lang="lt-LT" dirty="0" smtClean="0"/>
              <a:t>2022-04 	C3</a:t>
            </a:r>
          </a:p>
          <a:p>
            <a:r>
              <a:rPr lang="lt-LT" dirty="0" smtClean="0"/>
              <a:t>2022-10 </a:t>
            </a:r>
            <a:r>
              <a:rPr lang="lt-LT" dirty="0"/>
              <a:t>	</a:t>
            </a:r>
            <a:r>
              <a:rPr lang="lt-LT" dirty="0" smtClean="0"/>
              <a:t>C4</a:t>
            </a:r>
            <a:endParaRPr lang="lt-LT" dirty="0"/>
          </a:p>
          <a:p>
            <a:r>
              <a:rPr lang="lt-LT" dirty="0" smtClean="0"/>
              <a:t>2023-04 </a:t>
            </a:r>
            <a:r>
              <a:rPr lang="lt-LT" dirty="0"/>
              <a:t>	</a:t>
            </a:r>
            <a:r>
              <a:rPr lang="lt-LT" dirty="0" smtClean="0"/>
              <a:t>C5</a:t>
            </a:r>
            <a:r>
              <a:rPr lang="en-US" dirty="0" smtClean="0"/>
              <a:t/>
            </a:r>
            <a:br>
              <a:rPr lang="en-US" dirty="0" smtClean="0"/>
            </a:b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5262" y="4038837"/>
            <a:ext cx="441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>
                <a:solidFill>
                  <a:srgbClr val="0B4D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Multiplier Events: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5262" y="4426947"/>
            <a:ext cx="6587067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2021-01 	</a:t>
            </a:r>
            <a:r>
              <a:rPr lang="en-US" dirty="0" smtClean="0"/>
              <a:t>Conference</a:t>
            </a:r>
            <a:r>
              <a:rPr lang="en-US" dirty="0"/>
              <a:t>: "</a:t>
            </a: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lt-LT" dirty="0" smtClean="0"/>
              <a:t> </a:t>
            </a:r>
            <a:r>
              <a:rPr lang="en-US" dirty="0" smtClean="0"/>
              <a:t>International</a:t>
            </a:r>
            <a:r>
              <a:rPr lang="lt-LT" dirty="0"/>
              <a:t> </a:t>
            </a:r>
            <a:r>
              <a:rPr lang="en-US" dirty="0" smtClean="0"/>
              <a:t>Conference on</a:t>
            </a:r>
            <a:r>
              <a:rPr lang="lt-LT" dirty="0" smtClean="0"/>
              <a:t> </a:t>
            </a:r>
            <a:r>
              <a:rPr lang="en-US" dirty="0" smtClean="0"/>
              <a:t>Technologies for</a:t>
            </a:r>
            <a:r>
              <a:rPr lang="lt-LT" dirty="0" smtClean="0"/>
              <a:t> </a:t>
            </a:r>
            <a:r>
              <a:rPr lang="en-US" dirty="0" smtClean="0"/>
              <a:t>the Wellbeing</a:t>
            </a:r>
            <a:r>
              <a:rPr lang="lt-LT" dirty="0" smtClean="0"/>
              <a:t> </a:t>
            </a:r>
            <a:r>
              <a:rPr lang="en-US" dirty="0" smtClean="0"/>
              <a:t>Sustainable</a:t>
            </a:r>
            <a:r>
              <a:rPr lang="lt-LT" dirty="0"/>
              <a:t> </a:t>
            </a:r>
            <a:r>
              <a:rPr lang="en-US" dirty="0" smtClean="0"/>
              <a:t>Manufacturing</a:t>
            </a:r>
            <a:r>
              <a:rPr lang="lt-LT" dirty="0"/>
              <a:t> </a:t>
            </a:r>
            <a:r>
              <a:rPr lang="en-US" dirty="0" smtClean="0"/>
              <a:t>Solutions</a:t>
            </a:r>
            <a:r>
              <a:rPr lang="en-US" dirty="0"/>
              <a:t>"</a:t>
            </a:r>
            <a:br>
              <a:rPr lang="en-US" dirty="0"/>
            </a:br>
            <a:r>
              <a:rPr lang="lt-LT" dirty="0" smtClean="0"/>
              <a:t>2022-01 	</a:t>
            </a:r>
            <a:r>
              <a:rPr lang="en-US" dirty="0"/>
              <a:t>Conference: "</a:t>
            </a: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lt-LT" dirty="0" smtClean="0"/>
              <a:t> </a:t>
            </a:r>
            <a:r>
              <a:rPr lang="en-US" dirty="0" smtClean="0"/>
              <a:t>International</a:t>
            </a:r>
            <a:r>
              <a:rPr lang="lt-LT" dirty="0" smtClean="0"/>
              <a:t> </a:t>
            </a:r>
            <a:r>
              <a:rPr lang="en-US" dirty="0" smtClean="0"/>
              <a:t>Conference on</a:t>
            </a:r>
            <a:r>
              <a:rPr lang="lt-LT" dirty="0" smtClean="0"/>
              <a:t> </a:t>
            </a:r>
            <a:r>
              <a:rPr lang="en-US" dirty="0" smtClean="0"/>
              <a:t>Technologies</a:t>
            </a:r>
            <a:r>
              <a:rPr lang="lt-LT" dirty="0" smtClean="0"/>
              <a:t> </a:t>
            </a:r>
            <a:r>
              <a:rPr lang="en-US" dirty="0" smtClean="0"/>
              <a:t>for</a:t>
            </a:r>
            <a:r>
              <a:rPr lang="lt-LT" dirty="0" smtClean="0"/>
              <a:t> </a:t>
            </a:r>
            <a:r>
              <a:rPr lang="en-US" dirty="0" smtClean="0"/>
              <a:t>the Wellbeing</a:t>
            </a:r>
            <a:r>
              <a:rPr lang="lt-LT" dirty="0" smtClean="0"/>
              <a:t> </a:t>
            </a:r>
            <a:r>
              <a:rPr lang="en-US" dirty="0" smtClean="0"/>
              <a:t>Sustainable</a:t>
            </a:r>
            <a:r>
              <a:rPr lang="lt-LT" dirty="0" smtClean="0"/>
              <a:t> </a:t>
            </a:r>
            <a:r>
              <a:rPr lang="en-US" dirty="0" smtClean="0"/>
              <a:t>Manufacturing</a:t>
            </a:r>
            <a:r>
              <a:rPr lang="lt-LT" dirty="0" smtClean="0"/>
              <a:t> </a:t>
            </a:r>
            <a:r>
              <a:rPr lang="en-US" dirty="0" smtClean="0"/>
              <a:t>Solutions</a:t>
            </a:r>
            <a:r>
              <a:rPr lang="lt-LT" dirty="0" smtClean="0"/>
              <a:t>“</a:t>
            </a:r>
          </a:p>
          <a:p>
            <a:r>
              <a:rPr lang="lt-LT" dirty="0" smtClean="0"/>
              <a:t>2022-08 	</a:t>
            </a:r>
            <a:r>
              <a:rPr lang="en-US" dirty="0"/>
              <a:t>Workshop: "Ecofriendly </a:t>
            </a:r>
            <a:r>
              <a:rPr lang="en-US" dirty="0" smtClean="0"/>
              <a:t>and</a:t>
            </a:r>
            <a:r>
              <a:rPr lang="lt-LT" dirty="0" smtClean="0"/>
              <a:t> </a:t>
            </a:r>
            <a:r>
              <a:rPr lang="en-US" dirty="0" smtClean="0"/>
              <a:t>Sustainable</a:t>
            </a:r>
            <a:r>
              <a:rPr lang="lt-LT" dirty="0" smtClean="0"/>
              <a:t> </a:t>
            </a:r>
            <a:r>
              <a:rPr lang="en-US" dirty="0" smtClean="0"/>
              <a:t>Aerospace Cork</a:t>
            </a:r>
            <a:r>
              <a:rPr lang="lt-LT" dirty="0" smtClean="0"/>
              <a:t> </a:t>
            </a:r>
            <a:r>
              <a:rPr lang="en-US" dirty="0" smtClean="0"/>
              <a:t>Composites</a:t>
            </a:r>
            <a:r>
              <a:rPr lang="lt-LT" dirty="0"/>
              <a:t> ECOWORKSHOP"</a:t>
            </a:r>
            <a:endParaRPr lang="lt-LT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442713" y="309846"/>
            <a:ext cx="1635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 smtClean="0">
                <a:solidFill>
                  <a:srgbClr val="0B4D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TIMETABLE</a:t>
            </a:r>
          </a:p>
        </p:txBody>
      </p:sp>
    </p:spTree>
    <p:extLst>
      <p:ext uri="{BB962C8B-B14F-4D97-AF65-F5344CB8AC3E}">
        <p14:creationId xmlns:p14="http://schemas.microsoft.com/office/powerpoint/2010/main" val="38215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1824ea4-e0ca-43f3-928c-2e9890705e6b">VGTU-9-629</_dlc_DocId>
    <_dlc_DocIdUrl xmlns="51824ea4-e0ca-43f3-928c-2e9890705e6b">
      <Url>http://intranetas.vgtu.lt/_layouts/15/DocIdRedir.aspx?ID=VGTU-9-629</Url>
      <Description>VGTU-9-629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8FBFEA34980E4792663D1E76E48821" ma:contentTypeVersion="3" ma:contentTypeDescription="Create a new document." ma:contentTypeScope="" ma:versionID="314c347630d125b48607315b202155f0">
  <xsd:schema xmlns:xsd="http://www.w3.org/2001/XMLSchema" xmlns:xs="http://www.w3.org/2001/XMLSchema" xmlns:p="http://schemas.microsoft.com/office/2006/metadata/properties" xmlns:ns2="51824ea4-e0ca-43f3-928c-2e9890705e6b" targetNamespace="http://schemas.microsoft.com/office/2006/metadata/properties" ma:root="true" ma:fieldsID="c72bc41fe48e08a0a02aac0e8dce7012" ns2:_="">
    <xsd:import namespace="51824ea4-e0ca-43f3-928c-2e9890705e6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24ea4-e0ca-43f3-928c-2e9890705e6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3A7183-5EEA-4A4B-B2E8-66C115A7695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BE39EAF-8FF3-4BC8-936D-7AE78F14F3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3FD3A-AB0D-4760-808C-6F57386A4812}">
  <ds:schemaRefs>
    <ds:schemaRef ds:uri="http://schemas.microsoft.com/office/2006/metadata/properties"/>
    <ds:schemaRef ds:uri="http://schemas.microsoft.com/office/infopath/2007/PartnerControls"/>
    <ds:schemaRef ds:uri="51824ea4-e0ca-43f3-928c-2e9890705e6b"/>
  </ds:schemaRefs>
</ds:datastoreItem>
</file>

<file path=customXml/itemProps4.xml><?xml version="1.0" encoding="utf-8"?>
<ds:datastoreItem xmlns:ds="http://schemas.openxmlformats.org/officeDocument/2006/customXml" ds:itemID="{026472DC-5238-429B-9E1E-8A9A610BE6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824ea4-e0ca-43f3-928c-2e9890705e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418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Vaiva Norkevičiūtė</dc:creator>
  <cp:lastModifiedBy>Virginija Leonavičiūtė</cp:lastModifiedBy>
  <cp:revision>23</cp:revision>
  <dcterms:created xsi:type="dcterms:W3CDTF">2020-09-25T11:22:35Z</dcterms:created>
  <dcterms:modified xsi:type="dcterms:W3CDTF">2020-12-28T11:32:43Z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0x0101003D8FBFEA34980E4792663D1E76E48821</vt:lpwstr>
  </property>
  <property fmtid="{D5CDD505-2E9C-101B-9397-08002B2CF9AE}" pid="3" name="_dlc_DocIdItemGuid">
    <vt:lpwstr>fdee57f3-87e7-4363-adc7-de644c11005d</vt:lpwstr>
  </property>
</Properties>
</file>