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Vardas Pavardė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8D8E0C-01E6-4AC7-A483-4D62F73409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25" y="557726"/>
            <a:ext cx="1742503" cy="65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Antraštė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5D7FCA-4431-4440-8ED4-2274A245A9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8" y="366732"/>
            <a:ext cx="1675726" cy="6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BAD50E-508F-4933-8BD7-361B11ECA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8" y="366732"/>
            <a:ext cx="1675726" cy="6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VGTU-9-629</_dlc_DocId>
    <_dlc_DocIdUrl xmlns="51824ea4-e0ca-43f3-928c-2e9890705e6b">
      <Url>http://intranetas.vgtu.lt/_layouts/15/DocIdRedir.aspx?ID=VGTU-9-629</Url>
      <Description>VGTU-9-629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D3FD3A-AB0D-4760-808C-6F57386A481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1824ea4-e0ca-43f3-928c-2e9890705e6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E39EAF-8FF3-4BC8-936D-7AE78F14F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A7183-5EEA-4A4B-B2E8-66C115A7695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26472DC-5238-429B-9E1E-8A9A610BE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Lina Račaitė</cp:lastModifiedBy>
  <cp:revision>6</cp:revision>
  <dcterms:created xsi:type="dcterms:W3CDTF">2020-09-25T11:22:35Z</dcterms:created>
  <dcterms:modified xsi:type="dcterms:W3CDTF">2020-12-04T07:07:55Z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fdee57f3-87e7-4363-adc7-de644c11005d</vt:lpwstr>
  </property>
</Properties>
</file>