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Space Grotesk" pitchFamily="2" charset="-70"/>
      <p:regular r:id="rId16"/>
      <p:bold r:id="rId17"/>
    </p:embeddedFont>
    <p:embeddedFont>
      <p:font typeface="Space Grotesk Medium" pitchFamily="2" charset="-70"/>
      <p:regular r:id="rId18"/>
      <p:bold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92" d="100"/>
          <a:sy n="192" d="100"/>
        </p:scale>
        <p:origin x="174" y="31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ca55bc421b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ca55bc421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ca55bc421b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ca55bc421b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ca55bc421b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ca55bc421b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ca55bc421b_0_7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3ca55bc421b_0_7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ca55bc421b_0_14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ca55bc421b_0_1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ca55bc421b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ca55bc421b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ca55bc421b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ca55bc421b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ca55bc421b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ca55bc421b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ca55bc421b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ca55bc421b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ca55bc421b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ca55bc421b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ca55bc421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ca55bc421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ca55bc421b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ca55bc421b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ca55bc421b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ca55bc421b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fonts.google.com/specimen/Space+Grotes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53"/>
        <p:cNvGrpSpPr/>
        <p:nvPr/>
      </p:nvGrpSpPr>
      <p:grpSpPr>
        <a:xfrm>
          <a:off x="0" y="0"/>
          <a:ext cx="0" cy="0"/>
          <a:chOff x="0" y="0"/>
          <a:chExt cx="0" cy="0"/>
        </a:xfrm>
      </p:grpSpPr>
      <p:sp>
        <p:nvSpPr>
          <p:cNvPr id="54" name="Google Shape;54;p13"/>
          <p:cNvSpPr txBox="1"/>
          <p:nvPr/>
        </p:nvSpPr>
        <p:spPr>
          <a:xfrm>
            <a:off x="697325" y="3285600"/>
            <a:ext cx="6898800" cy="1287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GB" sz="3800" b="1">
                <a:solidFill>
                  <a:srgbClr val="0B4DC7"/>
                </a:solidFill>
                <a:latin typeface="Space Grotesk"/>
                <a:ea typeface="Space Grotesk"/>
                <a:cs typeface="Space Grotesk"/>
                <a:sym typeface="Space Grotesk"/>
              </a:rPr>
              <a:t>VILNIUS TECH pristatymo pavadinimas</a:t>
            </a:r>
            <a:endParaRPr sz="1700">
              <a:solidFill>
                <a:srgbClr val="0B4DC7"/>
              </a:solidFill>
              <a:latin typeface="Space Grotesk"/>
              <a:ea typeface="Space Grotesk"/>
              <a:cs typeface="Space Grotesk"/>
              <a:sym typeface="Space Grotesk"/>
            </a:endParaRPr>
          </a:p>
        </p:txBody>
      </p:sp>
      <p:sp>
        <p:nvSpPr>
          <p:cNvPr id="55" name="Google Shape;55;p13"/>
          <p:cNvSpPr txBox="1"/>
          <p:nvPr/>
        </p:nvSpPr>
        <p:spPr>
          <a:xfrm>
            <a:off x="697325" y="2781900"/>
            <a:ext cx="4546500" cy="50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700">
                <a:solidFill>
                  <a:srgbClr val="0B4DC7"/>
                </a:solidFill>
                <a:latin typeface="Space Grotesk"/>
                <a:ea typeface="Space Grotesk"/>
                <a:cs typeface="Space Grotesk"/>
                <a:sym typeface="Space Grotesk"/>
              </a:rPr>
              <a:t>Vardenis Pavardenis</a:t>
            </a:r>
            <a:endParaRPr sz="1800">
              <a:solidFill>
                <a:schemeClr val="dk2"/>
              </a:solidFill>
              <a:latin typeface="Space Grotesk"/>
              <a:ea typeface="Space Grotesk"/>
              <a:cs typeface="Space Grotesk"/>
              <a:sym typeface="Space Grotesk"/>
            </a:endParaRPr>
          </a:p>
        </p:txBody>
      </p:sp>
      <p:sp>
        <p:nvSpPr>
          <p:cNvPr id="56" name="Google Shape;56;p13"/>
          <p:cNvSpPr txBox="1"/>
          <p:nvPr/>
        </p:nvSpPr>
        <p:spPr>
          <a:xfrm>
            <a:off x="646975" y="2068050"/>
            <a:ext cx="1230000" cy="503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0B4DC7"/>
                </a:solidFill>
                <a:latin typeface="Space Grotesk"/>
                <a:ea typeface="Space Grotesk"/>
                <a:cs typeface="Space Grotesk"/>
                <a:sym typeface="Space Grotesk"/>
              </a:rPr>
              <a:t>2026-02-23</a:t>
            </a:r>
            <a:endParaRPr sz="1200">
              <a:solidFill>
                <a:schemeClr val="dk2"/>
              </a:solidFill>
              <a:latin typeface="Space Grotesk"/>
              <a:ea typeface="Space Grotesk"/>
              <a:cs typeface="Space Grotesk"/>
              <a:sym typeface="Space Grotesk"/>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2"/>
        <p:cNvGrpSpPr/>
        <p:nvPr/>
      </p:nvGrpSpPr>
      <p:grpSpPr>
        <a:xfrm>
          <a:off x="0" y="0"/>
          <a:ext cx="0" cy="0"/>
          <a:chOff x="0" y="0"/>
          <a:chExt cx="0" cy="0"/>
        </a:xfrm>
      </p:grpSpPr>
      <p:sp>
        <p:nvSpPr>
          <p:cNvPr id="113" name="Google Shape;113;p22"/>
          <p:cNvSpPr txBox="1"/>
          <p:nvPr/>
        </p:nvSpPr>
        <p:spPr>
          <a:xfrm>
            <a:off x="366425" y="328975"/>
            <a:ext cx="6898800" cy="70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300" b="1">
                <a:solidFill>
                  <a:srgbClr val="0B4DC7"/>
                </a:solidFill>
                <a:latin typeface="Space Grotesk"/>
                <a:ea typeface="Space Grotesk"/>
                <a:cs typeface="Space Grotesk"/>
                <a:sym typeface="Space Grotesk"/>
              </a:rPr>
              <a:t>Darbo progresas</a:t>
            </a:r>
            <a:endParaRPr sz="1200" b="1">
              <a:solidFill>
                <a:srgbClr val="0B4DC7"/>
              </a:solidFill>
              <a:latin typeface="Space Grotesk"/>
              <a:ea typeface="Space Grotesk"/>
              <a:cs typeface="Space Grotesk"/>
              <a:sym typeface="Space Grotesk"/>
            </a:endParaRPr>
          </a:p>
        </p:txBody>
      </p:sp>
      <p:grpSp>
        <p:nvGrpSpPr>
          <p:cNvPr id="114" name="Google Shape;114;p22"/>
          <p:cNvGrpSpPr/>
          <p:nvPr/>
        </p:nvGrpSpPr>
        <p:grpSpPr>
          <a:xfrm>
            <a:off x="4513729" y="1864926"/>
            <a:ext cx="2480144" cy="1728853"/>
            <a:chOff x="4526679" y="1857800"/>
            <a:chExt cx="2480144" cy="1728853"/>
          </a:xfrm>
        </p:grpSpPr>
        <p:sp>
          <p:nvSpPr>
            <p:cNvPr id="115" name="Google Shape;115;p22"/>
            <p:cNvSpPr/>
            <p:nvPr/>
          </p:nvSpPr>
          <p:spPr>
            <a:xfrm>
              <a:off x="4849302" y="3079475"/>
              <a:ext cx="1958400" cy="133500"/>
            </a:xfrm>
            <a:prstGeom prst="rect">
              <a:avLst/>
            </a:prstGeom>
            <a:solidFill>
              <a:srgbClr val="0B4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 name="Google Shape;116;p22"/>
            <p:cNvGrpSpPr/>
            <p:nvPr/>
          </p:nvGrpSpPr>
          <p:grpSpPr>
            <a:xfrm>
              <a:off x="4526679" y="1857800"/>
              <a:ext cx="2480144" cy="1728853"/>
              <a:chOff x="4526679" y="1857800"/>
              <a:chExt cx="2480144" cy="1728853"/>
            </a:xfrm>
          </p:grpSpPr>
          <p:grpSp>
            <p:nvGrpSpPr>
              <p:cNvPr id="117" name="Google Shape;117;p22"/>
              <p:cNvGrpSpPr/>
              <p:nvPr/>
            </p:nvGrpSpPr>
            <p:grpSpPr>
              <a:xfrm>
                <a:off x="4808316" y="2800065"/>
                <a:ext cx="92400" cy="411825"/>
                <a:chOff x="845575" y="2563700"/>
                <a:chExt cx="92400" cy="411825"/>
              </a:xfrm>
            </p:grpSpPr>
            <p:cxnSp>
              <p:nvCxnSpPr>
                <p:cNvPr id="118" name="Google Shape;118;p22"/>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sp>
              <p:nvSpPr>
                <p:cNvPr id="119" name="Google Shape;119;p22"/>
                <p:cNvSpPr/>
                <p:nvPr/>
              </p:nvSpPr>
              <p:spPr>
                <a:xfrm>
                  <a:off x="845575"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 name="Google Shape;120;p22"/>
              <p:cNvSpPr txBox="1"/>
              <p:nvPr/>
            </p:nvSpPr>
            <p:spPr>
              <a:xfrm>
                <a:off x="4526679" y="3215253"/>
                <a:ext cx="6927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GB" sz="1200" b="1">
                    <a:solidFill>
                      <a:srgbClr val="0B4DC7"/>
                    </a:solidFill>
                    <a:latin typeface="Space Grotesk"/>
                    <a:ea typeface="Space Grotesk"/>
                    <a:cs typeface="Space Grotesk"/>
                    <a:sym typeface="Space Grotesk"/>
                  </a:rPr>
                  <a:t>20XX</a:t>
                </a:r>
                <a:endParaRPr sz="1200" b="1">
                  <a:solidFill>
                    <a:srgbClr val="0B4DC7"/>
                  </a:solidFill>
                  <a:latin typeface="Space Grotesk"/>
                  <a:ea typeface="Space Grotesk"/>
                  <a:cs typeface="Space Grotesk"/>
                  <a:sym typeface="Space Grotesk"/>
                </a:endParaRPr>
              </a:p>
            </p:txBody>
          </p:sp>
          <p:sp>
            <p:nvSpPr>
              <p:cNvPr id="121" name="Google Shape;121;p22"/>
              <p:cNvSpPr txBox="1"/>
              <p:nvPr/>
            </p:nvSpPr>
            <p:spPr>
              <a:xfrm>
                <a:off x="4753223" y="1857800"/>
                <a:ext cx="2253600" cy="94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solidFill>
                      <a:srgbClr val="0B4DC7"/>
                    </a:solidFill>
                    <a:latin typeface="Space Grotesk"/>
                    <a:ea typeface="Space Grotesk"/>
                    <a:cs typeface="Space Grotesk"/>
                    <a:sym typeface="Space Grotesk"/>
                  </a:rPr>
                  <a:t>Vestibulum congue tempus</a:t>
                </a:r>
                <a:endParaRPr sz="1000" b="1">
                  <a:solidFill>
                    <a:srgbClr val="0B4DC7"/>
                  </a:solidFill>
                  <a:latin typeface="Space Grotesk"/>
                  <a:ea typeface="Space Grotesk"/>
                  <a:cs typeface="Space Grotesk"/>
                  <a:sym typeface="Space Grotesk"/>
                </a:endParaRPr>
              </a:p>
              <a:p>
                <a:pPr marL="0" lvl="0" indent="0" algn="l" rtl="0">
                  <a:spcBef>
                    <a:spcPts val="0"/>
                  </a:spcBef>
                  <a:spcAft>
                    <a:spcPts val="0"/>
                  </a:spcAft>
                  <a:buNone/>
                </a:pPr>
                <a:endParaRPr sz="1000" b="1">
                  <a:solidFill>
                    <a:srgbClr val="0B4DC7"/>
                  </a:solidFill>
                  <a:latin typeface="Space Grotesk"/>
                  <a:ea typeface="Space Grotesk"/>
                  <a:cs typeface="Space Grotesk"/>
                  <a:sym typeface="Space Grotesk"/>
                </a:endParaRPr>
              </a:p>
              <a:p>
                <a:pPr marL="0" lvl="0" indent="0" algn="l" rtl="0">
                  <a:spcBef>
                    <a:spcPts val="0"/>
                  </a:spcBef>
                  <a:spcAft>
                    <a:spcPts val="1600"/>
                  </a:spcAft>
                  <a:buNone/>
                </a:pPr>
                <a:r>
                  <a:rPr lang="en-GB" sz="1000">
                    <a:solidFill>
                      <a:srgbClr val="0B4DC7"/>
                    </a:solidFill>
                    <a:latin typeface="Space Grotesk"/>
                    <a:ea typeface="Space Grotesk"/>
                    <a:cs typeface="Space Grotesk"/>
                    <a:sym typeface="Space Grotesk"/>
                  </a:rPr>
                  <a:t>Lorem ipsum dolor sit amet, consectetur adipiscing elit, sed do eiusmod tempor. </a:t>
                </a:r>
                <a:endParaRPr sz="1000" b="1">
                  <a:solidFill>
                    <a:srgbClr val="0B4DC7"/>
                  </a:solidFill>
                  <a:latin typeface="Space Grotesk"/>
                  <a:ea typeface="Space Grotesk"/>
                  <a:cs typeface="Space Grotesk"/>
                  <a:sym typeface="Space Grotesk"/>
                </a:endParaRPr>
              </a:p>
            </p:txBody>
          </p:sp>
        </p:grpSp>
      </p:grpSp>
      <p:grpSp>
        <p:nvGrpSpPr>
          <p:cNvPr id="122" name="Google Shape;122;p22"/>
          <p:cNvGrpSpPr/>
          <p:nvPr/>
        </p:nvGrpSpPr>
        <p:grpSpPr>
          <a:xfrm>
            <a:off x="6422860" y="2709722"/>
            <a:ext cx="2721140" cy="1735654"/>
            <a:chOff x="6435810" y="2702596"/>
            <a:chExt cx="2721140" cy="1735654"/>
          </a:xfrm>
        </p:grpSpPr>
        <p:sp>
          <p:nvSpPr>
            <p:cNvPr id="123" name="Google Shape;123;p22"/>
            <p:cNvSpPr/>
            <p:nvPr/>
          </p:nvSpPr>
          <p:spPr>
            <a:xfrm>
              <a:off x="6807650" y="3079475"/>
              <a:ext cx="2349300" cy="133500"/>
            </a:xfrm>
            <a:prstGeom prst="rect">
              <a:avLst/>
            </a:prstGeom>
            <a:solidFill>
              <a:srgbClr val="0B4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22"/>
            <p:cNvGrpSpPr/>
            <p:nvPr/>
          </p:nvGrpSpPr>
          <p:grpSpPr>
            <a:xfrm>
              <a:off x="6435810" y="2702596"/>
              <a:ext cx="2494563" cy="1735654"/>
              <a:chOff x="6435810" y="2702596"/>
              <a:chExt cx="2494563" cy="1735654"/>
            </a:xfrm>
          </p:grpSpPr>
          <p:grpSp>
            <p:nvGrpSpPr>
              <p:cNvPr id="125" name="Google Shape;125;p22"/>
              <p:cNvGrpSpPr/>
              <p:nvPr/>
            </p:nvGrpSpPr>
            <p:grpSpPr>
              <a:xfrm rot="10800000">
                <a:off x="6760035" y="3079467"/>
                <a:ext cx="92400" cy="411825"/>
                <a:chOff x="2070100" y="2563700"/>
                <a:chExt cx="92400" cy="411825"/>
              </a:xfrm>
            </p:grpSpPr>
            <p:cxnSp>
              <p:nvCxnSpPr>
                <p:cNvPr id="126" name="Google Shape;126;p22"/>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127" name="Google Shape;127;p22"/>
                <p:cNvSpPr/>
                <p:nvPr/>
              </p:nvSpPr>
              <p:spPr>
                <a:xfrm>
                  <a:off x="2070100"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 name="Google Shape;128;p22"/>
              <p:cNvSpPr txBox="1"/>
              <p:nvPr/>
            </p:nvSpPr>
            <p:spPr>
              <a:xfrm>
                <a:off x="6435810" y="2702596"/>
                <a:ext cx="7458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GB" sz="1200" b="1">
                    <a:solidFill>
                      <a:srgbClr val="0B4DC7"/>
                    </a:solidFill>
                    <a:latin typeface="Space Grotesk"/>
                    <a:ea typeface="Space Grotesk"/>
                    <a:cs typeface="Space Grotesk"/>
                    <a:sym typeface="Space Grotesk"/>
                  </a:rPr>
                  <a:t>20XX</a:t>
                </a:r>
                <a:endParaRPr sz="1200" b="1">
                  <a:solidFill>
                    <a:srgbClr val="0B4DC7"/>
                  </a:solidFill>
                  <a:latin typeface="Space Grotesk"/>
                  <a:ea typeface="Space Grotesk"/>
                  <a:cs typeface="Space Grotesk"/>
                  <a:sym typeface="Space Grotesk"/>
                </a:endParaRPr>
              </a:p>
            </p:txBody>
          </p:sp>
          <p:sp>
            <p:nvSpPr>
              <p:cNvPr id="129" name="Google Shape;129;p22"/>
              <p:cNvSpPr txBox="1"/>
              <p:nvPr/>
            </p:nvSpPr>
            <p:spPr>
              <a:xfrm>
                <a:off x="6676773" y="3494450"/>
                <a:ext cx="2253600" cy="94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solidFill>
                      <a:srgbClr val="0B4DC7"/>
                    </a:solidFill>
                    <a:latin typeface="Space Grotesk"/>
                    <a:ea typeface="Space Grotesk"/>
                    <a:cs typeface="Space Grotesk"/>
                    <a:sym typeface="Space Grotesk"/>
                  </a:rPr>
                  <a:t>Vestibulum congue tempus</a:t>
                </a:r>
                <a:endParaRPr sz="1000" b="1">
                  <a:solidFill>
                    <a:srgbClr val="0B4DC7"/>
                  </a:solidFill>
                  <a:latin typeface="Space Grotesk"/>
                  <a:ea typeface="Space Grotesk"/>
                  <a:cs typeface="Space Grotesk"/>
                  <a:sym typeface="Space Grotesk"/>
                </a:endParaRPr>
              </a:p>
              <a:p>
                <a:pPr marL="0" lvl="0" indent="0" algn="l" rtl="0">
                  <a:spcBef>
                    <a:spcPts val="0"/>
                  </a:spcBef>
                  <a:spcAft>
                    <a:spcPts val="0"/>
                  </a:spcAft>
                  <a:buNone/>
                </a:pPr>
                <a:endParaRPr sz="1000" b="1">
                  <a:solidFill>
                    <a:srgbClr val="0B4DC7"/>
                  </a:solidFill>
                  <a:latin typeface="Space Grotesk"/>
                  <a:ea typeface="Space Grotesk"/>
                  <a:cs typeface="Space Grotesk"/>
                  <a:sym typeface="Space Grotesk"/>
                </a:endParaRPr>
              </a:p>
              <a:p>
                <a:pPr marL="0" lvl="0" indent="0" algn="l" rtl="0">
                  <a:spcBef>
                    <a:spcPts val="0"/>
                  </a:spcBef>
                  <a:spcAft>
                    <a:spcPts val="1600"/>
                  </a:spcAft>
                  <a:buNone/>
                </a:pPr>
                <a:r>
                  <a:rPr lang="en-GB" sz="1000">
                    <a:solidFill>
                      <a:srgbClr val="0B4DC7"/>
                    </a:solidFill>
                    <a:latin typeface="Space Grotesk"/>
                    <a:ea typeface="Space Grotesk"/>
                    <a:cs typeface="Space Grotesk"/>
                    <a:sym typeface="Space Grotesk"/>
                  </a:rPr>
                  <a:t>Lorem ipsum dolor sit amet, consectetur adipiscing elit, sed do eiusmod tempor. </a:t>
                </a:r>
                <a:endParaRPr sz="1000" b="1">
                  <a:solidFill>
                    <a:srgbClr val="0B4DC7"/>
                  </a:solidFill>
                  <a:latin typeface="Space Grotesk"/>
                  <a:ea typeface="Space Grotesk"/>
                  <a:cs typeface="Space Grotesk"/>
                  <a:sym typeface="Space Grotesk"/>
                </a:endParaRPr>
              </a:p>
            </p:txBody>
          </p:sp>
        </p:grpSp>
      </p:grpSp>
      <p:grpSp>
        <p:nvGrpSpPr>
          <p:cNvPr id="130" name="Google Shape;130;p22"/>
          <p:cNvGrpSpPr/>
          <p:nvPr/>
        </p:nvGrpSpPr>
        <p:grpSpPr>
          <a:xfrm>
            <a:off x="483041" y="1864926"/>
            <a:ext cx="2580731" cy="1728863"/>
            <a:chOff x="495991" y="1857800"/>
            <a:chExt cx="2580731" cy="1728863"/>
          </a:xfrm>
        </p:grpSpPr>
        <p:sp>
          <p:nvSpPr>
            <p:cNvPr id="131" name="Google Shape;131;p22"/>
            <p:cNvSpPr/>
            <p:nvPr/>
          </p:nvSpPr>
          <p:spPr>
            <a:xfrm>
              <a:off x="932600" y="3079475"/>
              <a:ext cx="1958400" cy="133500"/>
            </a:xfrm>
            <a:prstGeom prst="rect">
              <a:avLst/>
            </a:prstGeom>
            <a:solidFill>
              <a:srgbClr val="0B4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 name="Google Shape;132;p22"/>
            <p:cNvGrpSpPr/>
            <p:nvPr/>
          </p:nvGrpSpPr>
          <p:grpSpPr>
            <a:xfrm>
              <a:off x="495991" y="1857800"/>
              <a:ext cx="2580731" cy="1728863"/>
              <a:chOff x="495991" y="1857800"/>
              <a:chExt cx="2580731" cy="1728863"/>
            </a:xfrm>
          </p:grpSpPr>
          <p:sp>
            <p:nvSpPr>
              <p:cNvPr id="133" name="Google Shape;133;p22"/>
              <p:cNvSpPr txBox="1"/>
              <p:nvPr/>
            </p:nvSpPr>
            <p:spPr>
              <a:xfrm>
                <a:off x="495991" y="3215263"/>
                <a:ext cx="8712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GB" sz="1200" b="1">
                    <a:solidFill>
                      <a:srgbClr val="0B4DC7"/>
                    </a:solidFill>
                    <a:latin typeface="Space Grotesk"/>
                    <a:ea typeface="Space Grotesk"/>
                    <a:cs typeface="Space Grotesk"/>
                    <a:sym typeface="Space Grotesk"/>
                  </a:rPr>
                  <a:t>20XX</a:t>
                </a:r>
                <a:endParaRPr sz="1200" b="1">
                  <a:solidFill>
                    <a:srgbClr val="0B4DC7"/>
                  </a:solidFill>
                  <a:latin typeface="Space Grotesk"/>
                  <a:ea typeface="Space Grotesk"/>
                  <a:cs typeface="Space Grotesk"/>
                  <a:sym typeface="Space Grotesk"/>
                </a:endParaRPr>
              </a:p>
            </p:txBody>
          </p:sp>
          <p:grpSp>
            <p:nvGrpSpPr>
              <p:cNvPr id="134" name="Google Shape;134;p22"/>
              <p:cNvGrpSpPr/>
              <p:nvPr/>
            </p:nvGrpSpPr>
            <p:grpSpPr>
              <a:xfrm>
                <a:off x="881025" y="2800065"/>
                <a:ext cx="92400" cy="411825"/>
                <a:chOff x="845575" y="2563700"/>
                <a:chExt cx="92400" cy="411825"/>
              </a:xfrm>
            </p:grpSpPr>
            <p:cxnSp>
              <p:nvCxnSpPr>
                <p:cNvPr id="135" name="Google Shape;135;p22"/>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sp>
              <p:nvSpPr>
                <p:cNvPr id="136" name="Google Shape;136;p22"/>
                <p:cNvSpPr/>
                <p:nvPr/>
              </p:nvSpPr>
              <p:spPr>
                <a:xfrm>
                  <a:off x="845575"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 name="Google Shape;137;p22"/>
              <p:cNvSpPr txBox="1"/>
              <p:nvPr/>
            </p:nvSpPr>
            <p:spPr>
              <a:xfrm>
                <a:off x="823122" y="1857800"/>
                <a:ext cx="2253600" cy="94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solidFill>
                      <a:srgbClr val="0B4DC7"/>
                    </a:solidFill>
                    <a:latin typeface="Space Grotesk"/>
                    <a:ea typeface="Space Grotesk"/>
                    <a:cs typeface="Space Grotesk"/>
                    <a:sym typeface="Space Grotesk"/>
                  </a:rPr>
                  <a:t>Vestibulum congue tempus</a:t>
                </a:r>
                <a:endParaRPr sz="1000" b="1">
                  <a:solidFill>
                    <a:srgbClr val="0B4DC7"/>
                  </a:solidFill>
                  <a:latin typeface="Space Grotesk"/>
                  <a:ea typeface="Space Grotesk"/>
                  <a:cs typeface="Space Grotesk"/>
                  <a:sym typeface="Space Grotesk"/>
                </a:endParaRPr>
              </a:p>
              <a:p>
                <a:pPr marL="0" lvl="0" indent="0" algn="l" rtl="0">
                  <a:spcBef>
                    <a:spcPts val="0"/>
                  </a:spcBef>
                  <a:spcAft>
                    <a:spcPts val="0"/>
                  </a:spcAft>
                  <a:buNone/>
                </a:pPr>
                <a:endParaRPr sz="1000" b="1">
                  <a:solidFill>
                    <a:srgbClr val="0B4DC7"/>
                  </a:solidFill>
                  <a:latin typeface="Space Grotesk"/>
                  <a:ea typeface="Space Grotesk"/>
                  <a:cs typeface="Space Grotesk"/>
                  <a:sym typeface="Space Grotesk"/>
                </a:endParaRPr>
              </a:p>
              <a:p>
                <a:pPr marL="0" lvl="0" indent="0" algn="l" rtl="0">
                  <a:spcBef>
                    <a:spcPts val="0"/>
                  </a:spcBef>
                  <a:spcAft>
                    <a:spcPts val="1600"/>
                  </a:spcAft>
                  <a:buNone/>
                </a:pPr>
                <a:r>
                  <a:rPr lang="en-GB" sz="1000">
                    <a:solidFill>
                      <a:srgbClr val="0B4DC7"/>
                    </a:solidFill>
                    <a:latin typeface="Space Grotesk"/>
                    <a:ea typeface="Space Grotesk"/>
                    <a:cs typeface="Space Grotesk"/>
                    <a:sym typeface="Space Grotesk"/>
                  </a:rPr>
                  <a:t>Lorem ipsum dolor sit amet, consectetur adipiscing elit, sed do eiusmod tempor. </a:t>
                </a:r>
                <a:endParaRPr sz="1000" b="1">
                  <a:solidFill>
                    <a:srgbClr val="0B4DC7"/>
                  </a:solidFill>
                  <a:latin typeface="Space Grotesk"/>
                  <a:ea typeface="Space Grotesk"/>
                  <a:cs typeface="Space Grotesk"/>
                  <a:sym typeface="Space Grotesk"/>
                </a:endParaRPr>
              </a:p>
            </p:txBody>
          </p:sp>
        </p:grpSp>
      </p:grpSp>
      <p:grpSp>
        <p:nvGrpSpPr>
          <p:cNvPr id="138" name="Google Shape;138;p22"/>
          <p:cNvGrpSpPr/>
          <p:nvPr/>
        </p:nvGrpSpPr>
        <p:grpSpPr>
          <a:xfrm>
            <a:off x="2512645" y="2709722"/>
            <a:ext cx="2501355" cy="1735654"/>
            <a:chOff x="2525595" y="2702596"/>
            <a:chExt cx="2501355" cy="1735654"/>
          </a:xfrm>
        </p:grpSpPr>
        <p:sp>
          <p:nvSpPr>
            <p:cNvPr id="139" name="Google Shape;139;p22"/>
            <p:cNvSpPr/>
            <p:nvPr/>
          </p:nvSpPr>
          <p:spPr>
            <a:xfrm>
              <a:off x="2890952" y="3079475"/>
              <a:ext cx="1958400" cy="133500"/>
            </a:xfrm>
            <a:prstGeom prst="rect">
              <a:avLst/>
            </a:prstGeom>
            <a:solidFill>
              <a:srgbClr val="0B4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 name="Google Shape;140;p22"/>
            <p:cNvGrpSpPr/>
            <p:nvPr/>
          </p:nvGrpSpPr>
          <p:grpSpPr>
            <a:xfrm>
              <a:off x="2525595" y="2702596"/>
              <a:ext cx="2501355" cy="1735654"/>
              <a:chOff x="2525595" y="2702596"/>
              <a:chExt cx="2501355" cy="1735654"/>
            </a:xfrm>
          </p:grpSpPr>
          <p:sp>
            <p:nvSpPr>
              <p:cNvPr id="141" name="Google Shape;141;p22"/>
              <p:cNvSpPr txBox="1"/>
              <p:nvPr/>
            </p:nvSpPr>
            <p:spPr>
              <a:xfrm>
                <a:off x="2525595" y="2702596"/>
                <a:ext cx="745800" cy="37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GB" sz="1200" b="1">
                    <a:solidFill>
                      <a:srgbClr val="0B4DC7"/>
                    </a:solidFill>
                    <a:latin typeface="Space Grotesk"/>
                    <a:ea typeface="Space Grotesk"/>
                    <a:cs typeface="Space Grotesk"/>
                    <a:sym typeface="Space Grotesk"/>
                  </a:rPr>
                  <a:t>20XX</a:t>
                </a:r>
                <a:endParaRPr sz="1200" b="1">
                  <a:solidFill>
                    <a:srgbClr val="0B4DC7"/>
                  </a:solidFill>
                  <a:latin typeface="Space Grotesk"/>
                  <a:ea typeface="Space Grotesk"/>
                  <a:cs typeface="Space Grotesk"/>
                  <a:sym typeface="Space Grotesk"/>
                </a:endParaRPr>
              </a:p>
            </p:txBody>
          </p:sp>
          <p:grpSp>
            <p:nvGrpSpPr>
              <p:cNvPr id="142" name="Google Shape;142;p22"/>
              <p:cNvGrpSpPr/>
              <p:nvPr/>
            </p:nvGrpSpPr>
            <p:grpSpPr>
              <a:xfrm rot="10800000">
                <a:off x="2849073" y="3079467"/>
                <a:ext cx="92400" cy="411825"/>
                <a:chOff x="2070100" y="2563700"/>
                <a:chExt cx="92400" cy="411825"/>
              </a:xfrm>
            </p:grpSpPr>
            <p:cxnSp>
              <p:nvCxnSpPr>
                <p:cNvPr id="143" name="Google Shape;143;p22"/>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144" name="Google Shape;144;p22"/>
                <p:cNvSpPr/>
                <p:nvPr/>
              </p:nvSpPr>
              <p:spPr>
                <a:xfrm>
                  <a:off x="2070100" y="2563700"/>
                  <a:ext cx="92400" cy="924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 name="Google Shape;145;p22"/>
              <p:cNvSpPr txBox="1"/>
              <p:nvPr/>
            </p:nvSpPr>
            <p:spPr>
              <a:xfrm>
                <a:off x="2773350" y="3494450"/>
                <a:ext cx="2253600" cy="94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solidFill>
                      <a:srgbClr val="0B4DC7"/>
                    </a:solidFill>
                    <a:latin typeface="Space Grotesk"/>
                    <a:ea typeface="Space Grotesk"/>
                    <a:cs typeface="Space Grotesk"/>
                    <a:sym typeface="Space Grotesk"/>
                  </a:rPr>
                  <a:t>Vestibulum congue tempus</a:t>
                </a:r>
                <a:endParaRPr sz="1000" b="1">
                  <a:solidFill>
                    <a:srgbClr val="0B4DC7"/>
                  </a:solidFill>
                  <a:latin typeface="Space Grotesk"/>
                  <a:ea typeface="Space Grotesk"/>
                  <a:cs typeface="Space Grotesk"/>
                  <a:sym typeface="Space Grotesk"/>
                </a:endParaRPr>
              </a:p>
              <a:p>
                <a:pPr marL="0" lvl="0" indent="0" algn="l" rtl="0">
                  <a:spcBef>
                    <a:spcPts val="0"/>
                  </a:spcBef>
                  <a:spcAft>
                    <a:spcPts val="0"/>
                  </a:spcAft>
                  <a:buNone/>
                </a:pPr>
                <a:endParaRPr sz="1000" b="1">
                  <a:solidFill>
                    <a:srgbClr val="0B4DC7"/>
                  </a:solidFill>
                  <a:latin typeface="Space Grotesk"/>
                  <a:ea typeface="Space Grotesk"/>
                  <a:cs typeface="Space Grotesk"/>
                  <a:sym typeface="Space Grotesk"/>
                </a:endParaRPr>
              </a:p>
              <a:p>
                <a:pPr marL="0" lvl="0" indent="0" algn="l" rtl="0">
                  <a:spcBef>
                    <a:spcPts val="0"/>
                  </a:spcBef>
                  <a:spcAft>
                    <a:spcPts val="1600"/>
                  </a:spcAft>
                  <a:buNone/>
                </a:pPr>
                <a:r>
                  <a:rPr lang="en-GB" sz="1000">
                    <a:solidFill>
                      <a:srgbClr val="0B4DC7"/>
                    </a:solidFill>
                    <a:latin typeface="Space Grotesk"/>
                    <a:ea typeface="Space Grotesk"/>
                    <a:cs typeface="Space Grotesk"/>
                    <a:sym typeface="Space Grotesk"/>
                  </a:rPr>
                  <a:t>Lorem ipsum dolor sit amet, consectetur adipiscing elit, sed do eiusmod tempor. </a:t>
                </a:r>
                <a:endParaRPr sz="1000" b="1">
                  <a:solidFill>
                    <a:srgbClr val="0B4DC7"/>
                  </a:solidFill>
                  <a:latin typeface="Space Grotesk"/>
                  <a:ea typeface="Space Grotesk"/>
                  <a:cs typeface="Space Grotesk"/>
                  <a:sym typeface="Space Grotesk"/>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49"/>
        <p:cNvGrpSpPr/>
        <p:nvPr/>
      </p:nvGrpSpPr>
      <p:grpSpPr>
        <a:xfrm>
          <a:off x="0" y="0"/>
          <a:ext cx="0" cy="0"/>
          <a:chOff x="0" y="0"/>
          <a:chExt cx="0" cy="0"/>
        </a:xfrm>
      </p:grpSpPr>
      <p:sp>
        <p:nvSpPr>
          <p:cNvPr id="150" name="Google Shape;150;p23"/>
          <p:cNvSpPr txBox="1"/>
          <p:nvPr/>
        </p:nvSpPr>
        <p:spPr>
          <a:xfrm>
            <a:off x="366425" y="328975"/>
            <a:ext cx="6898800" cy="70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300" b="1">
                <a:solidFill>
                  <a:srgbClr val="0B4DC7"/>
                </a:solidFill>
                <a:latin typeface="Space Grotesk"/>
                <a:ea typeface="Space Grotesk"/>
                <a:cs typeface="Space Grotesk"/>
                <a:sym typeface="Space Grotesk"/>
              </a:rPr>
              <a:t>Universiteto vertybės</a:t>
            </a:r>
            <a:endParaRPr sz="1200" b="1">
              <a:solidFill>
                <a:srgbClr val="0B4DC7"/>
              </a:solidFill>
              <a:latin typeface="Space Grotesk"/>
              <a:ea typeface="Space Grotesk"/>
              <a:cs typeface="Space Grotesk"/>
              <a:sym typeface="Space Grotesk"/>
            </a:endParaRPr>
          </a:p>
        </p:txBody>
      </p:sp>
      <p:sp>
        <p:nvSpPr>
          <p:cNvPr id="151" name="Google Shape;151;p23"/>
          <p:cNvSpPr txBox="1"/>
          <p:nvPr/>
        </p:nvSpPr>
        <p:spPr>
          <a:xfrm>
            <a:off x="1190900" y="1573525"/>
            <a:ext cx="6657000" cy="51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rgbClr val="0B4DC7"/>
                </a:solidFill>
                <a:latin typeface="Space Grotesk"/>
                <a:ea typeface="Space Grotesk"/>
                <a:cs typeface="Space Grotesk"/>
                <a:sym typeface="Space Grotesk"/>
              </a:rPr>
              <a:t>Inovatyvumas</a:t>
            </a:r>
            <a:endParaRPr sz="2000">
              <a:solidFill>
                <a:srgbClr val="0B4DC7"/>
              </a:solidFill>
              <a:latin typeface="Space Grotesk"/>
              <a:ea typeface="Space Grotesk"/>
              <a:cs typeface="Space Grotesk"/>
              <a:sym typeface="Space Grotesk"/>
            </a:endParaRPr>
          </a:p>
        </p:txBody>
      </p:sp>
      <p:pic>
        <p:nvPicPr>
          <p:cNvPr id="152" name="Google Shape;152;p23" title="2.png"/>
          <p:cNvPicPr preferRelativeResize="0"/>
          <p:nvPr/>
        </p:nvPicPr>
        <p:blipFill>
          <a:blip r:embed="rId4">
            <a:alphaModFix/>
          </a:blip>
          <a:stretch>
            <a:fillRect/>
          </a:stretch>
        </p:blipFill>
        <p:spPr>
          <a:xfrm>
            <a:off x="596625" y="1633250"/>
            <a:ext cx="410025" cy="410025"/>
          </a:xfrm>
          <a:prstGeom prst="rect">
            <a:avLst/>
          </a:prstGeom>
          <a:noFill/>
          <a:ln>
            <a:noFill/>
          </a:ln>
        </p:spPr>
      </p:pic>
      <p:pic>
        <p:nvPicPr>
          <p:cNvPr id="153" name="Google Shape;153;p23" title="3.png"/>
          <p:cNvPicPr preferRelativeResize="0"/>
          <p:nvPr/>
        </p:nvPicPr>
        <p:blipFill>
          <a:blip r:embed="rId5">
            <a:alphaModFix/>
          </a:blip>
          <a:stretch>
            <a:fillRect/>
          </a:stretch>
        </p:blipFill>
        <p:spPr>
          <a:xfrm>
            <a:off x="596625" y="3656313"/>
            <a:ext cx="410025" cy="410025"/>
          </a:xfrm>
          <a:prstGeom prst="rect">
            <a:avLst/>
          </a:prstGeom>
          <a:noFill/>
          <a:ln>
            <a:noFill/>
          </a:ln>
        </p:spPr>
      </p:pic>
      <p:sp>
        <p:nvSpPr>
          <p:cNvPr id="154" name="Google Shape;154;p23"/>
          <p:cNvSpPr txBox="1"/>
          <p:nvPr/>
        </p:nvSpPr>
        <p:spPr>
          <a:xfrm>
            <a:off x="1190900" y="3606025"/>
            <a:ext cx="6304500" cy="51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rgbClr val="0B4DC7"/>
                </a:solidFill>
                <a:latin typeface="Space Grotesk"/>
                <a:ea typeface="Space Grotesk"/>
                <a:cs typeface="Space Grotesk"/>
                <a:sym typeface="Space Grotesk"/>
              </a:rPr>
              <a:t>Tvarumas</a:t>
            </a:r>
            <a:endParaRPr sz="2000">
              <a:solidFill>
                <a:srgbClr val="0B4DC7"/>
              </a:solidFill>
              <a:latin typeface="Space Grotesk"/>
              <a:ea typeface="Space Grotesk"/>
              <a:cs typeface="Space Grotesk"/>
              <a:sym typeface="Space Grotesk"/>
            </a:endParaRPr>
          </a:p>
        </p:txBody>
      </p:sp>
      <p:sp>
        <p:nvSpPr>
          <p:cNvPr id="155" name="Google Shape;155;p23"/>
          <p:cNvSpPr txBox="1"/>
          <p:nvPr/>
        </p:nvSpPr>
        <p:spPr>
          <a:xfrm>
            <a:off x="1190900" y="2084125"/>
            <a:ext cx="6657000" cy="51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rgbClr val="0B4DC7"/>
                </a:solidFill>
                <a:latin typeface="Space Grotesk"/>
                <a:ea typeface="Space Grotesk"/>
                <a:cs typeface="Space Grotesk"/>
                <a:sym typeface="Space Grotesk"/>
              </a:rPr>
              <a:t>Jungumas</a:t>
            </a:r>
            <a:endParaRPr sz="2000">
              <a:solidFill>
                <a:srgbClr val="0B4DC7"/>
              </a:solidFill>
              <a:latin typeface="Space Grotesk"/>
              <a:ea typeface="Space Grotesk"/>
              <a:cs typeface="Space Grotesk"/>
              <a:sym typeface="Space Grotesk"/>
            </a:endParaRPr>
          </a:p>
        </p:txBody>
      </p:sp>
      <p:sp>
        <p:nvSpPr>
          <p:cNvPr id="156" name="Google Shape;156;p23"/>
          <p:cNvSpPr txBox="1"/>
          <p:nvPr/>
        </p:nvSpPr>
        <p:spPr>
          <a:xfrm>
            <a:off x="1190888" y="3100375"/>
            <a:ext cx="6657000" cy="51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rgbClr val="0B4DC7"/>
                </a:solidFill>
                <a:latin typeface="Space Grotesk"/>
                <a:ea typeface="Space Grotesk"/>
                <a:cs typeface="Space Grotesk"/>
                <a:sym typeface="Space Grotesk"/>
              </a:rPr>
              <a:t>Atvirumas</a:t>
            </a:r>
            <a:endParaRPr sz="2000">
              <a:solidFill>
                <a:srgbClr val="0B4DC7"/>
              </a:solidFill>
              <a:latin typeface="Space Grotesk"/>
              <a:ea typeface="Space Grotesk"/>
              <a:cs typeface="Space Grotesk"/>
              <a:sym typeface="Space Grotesk"/>
            </a:endParaRPr>
          </a:p>
        </p:txBody>
      </p:sp>
      <p:sp>
        <p:nvSpPr>
          <p:cNvPr id="157" name="Google Shape;157;p23"/>
          <p:cNvSpPr txBox="1"/>
          <p:nvPr/>
        </p:nvSpPr>
        <p:spPr>
          <a:xfrm>
            <a:off x="1190900" y="2589763"/>
            <a:ext cx="6657000" cy="51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rgbClr val="0B4DC7"/>
                </a:solidFill>
                <a:latin typeface="Space Grotesk"/>
                <a:ea typeface="Space Grotesk"/>
                <a:cs typeface="Space Grotesk"/>
                <a:sym typeface="Space Grotesk"/>
              </a:rPr>
              <a:t>Kūrybiškumas</a:t>
            </a:r>
            <a:endParaRPr sz="2000">
              <a:solidFill>
                <a:srgbClr val="0B4DC7"/>
              </a:solidFill>
              <a:latin typeface="Space Grotesk"/>
              <a:ea typeface="Space Grotesk"/>
              <a:cs typeface="Space Grotesk"/>
              <a:sym typeface="Space Grotesk"/>
            </a:endParaRPr>
          </a:p>
        </p:txBody>
      </p:sp>
      <p:pic>
        <p:nvPicPr>
          <p:cNvPr id="158" name="Google Shape;158;p23" title="1.png"/>
          <p:cNvPicPr preferRelativeResize="0"/>
          <p:nvPr/>
        </p:nvPicPr>
        <p:blipFill>
          <a:blip r:embed="rId6">
            <a:alphaModFix/>
          </a:blip>
          <a:stretch>
            <a:fillRect/>
          </a:stretch>
        </p:blipFill>
        <p:spPr>
          <a:xfrm>
            <a:off x="596625" y="2134413"/>
            <a:ext cx="410025" cy="410025"/>
          </a:xfrm>
          <a:prstGeom prst="rect">
            <a:avLst/>
          </a:prstGeom>
          <a:noFill/>
          <a:ln>
            <a:noFill/>
          </a:ln>
        </p:spPr>
      </p:pic>
      <p:pic>
        <p:nvPicPr>
          <p:cNvPr id="159" name="Google Shape;159;p23" title="4.png"/>
          <p:cNvPicPr preferRelativeResize="0"/>
          <p:nvPr/>
        </p:nvPicPr>
        <p:blipFill>
          <a:blip r:embed="rId7">
            <a:alphaModFix/>
          </a:blip>
          <a:stretch>
            <a:fillRect/>
          </a:stretch>
        </p:blipFill>
        <p:spPr>
          <a:xfrm>
            <a:off x="596625" y="3150663"/>
            <a:ext cx="410025" cy="410025"/>
          </a:xfrm>
          <a:prstGeom prst="rect">
            <a:avLst/>
          </a:prstGeom>
          <a:noFill/>
          <a:ln>
            <a:noFill/>
          </a:ln>
        </p:spPr>
      </p:pic>
      <p:pic>
        <p:nvPicPr>
          <p:cNvPr id="160" name="Google Shape;160;p23" title="5.png"/>
          <p:cNvPicPr preferRelativeResize="0"/>
          <p:nvPr/>
        </p:nvPicPr>
        <p:blipFill>
          <a:blip r:embed="rId8">
            <a:alphaModFix/>
          </a:blip>
          <a:stretch>
            <a:fillRect/>
          </a:stretch>
        </p:blipFill>
        <p:spPr>
          <a:xfrm>
            <a:off x="596625" y="2642550"/>
            <a:ext cx="410025" cy="410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64"/>
        <p:cNvGrpSpPr/>
        <p:nvPr/>
      </p:nvGrpSpPr>
      <p:grpSpPr>
        <a:xfrm>
          <a:off x="0" y="0"/>
          <a:ext cx="0" cy="0"/>
          <a:chOff x="0" y="0"/>
          <a:chExt cx="0" cy="0"/>
        </a:xfrm>
      </p:grpSpPr>
      <p:sp>
        <p:nvSpPr>
          <p:cNvPr id="165" name="Google Shape;165;p24"/>
          <p:cNvSpPr txBox="1"/>
          <p:nvPr/>
        </p:nvSpPr>
        <p:spPr>
          <a:xfrm>
            <a:off x="366425" y="328975"/>
            <a:ext cx="6898800" cy="70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300" b="1">
                <a:solidFill>
                  <a:srgbClr val="0B4DC7"/>
                </a:solidFill>
                <a:latin typeface="Space Grotesk"/>
                <a:ea typeface="Space Grotesk"/>
                <a:cs typeface="Space Grotesk"/>
                <a:sym typeface="Space Grotesk"/>
              </a:rPr>
              <a:t>Punktai</a:t>
            </a:r>
            <a:endParaRPr sz="1200" b="1">
              <a:solidFill>
                <a:srgbClr val="0B4DC7"/>
              </a:solidFill>
              <a:latin typeface="Space Grotesk"/>
              <a:ea typeface="Space Grotesk"/>
              <a:cs typeface="Space Grotesk"/>
              <a:sym typeface="Space Grotesk"/>
            </a:endParaRPr>
          </a:p>
        </p:txBody>
      </p:sp>
      <p:grpSp>
        <p:nvGrpSpPr>
          <p:cNvPr id="166" name="Google Shape;166;p24"/>
          <p:cNvGrpSpPr/>
          <p:nvPr/>
        </p:nvGrpSpPr>
        <p:grpSpPr>
          <a:xfrm>
            <a:off x="1132999" y="1661264"/>
            <a:ext cx="7300911" cy="731700"/>
            <a:chOff x="710674" y="1323164"/>
            <a:chExt cx="7300911" cy="731700"/>
          </a:xfrm>
        </p:grpSpPr>
        <p:sp>
          <p:nvSpPr>
            <p:cNvPr id="167" name="Google Shape;167;p24"/>
            <p:cNvSpPr txBox="1"/>
            <p:nvPr/>
          </p:nvSpPr>
          <p:spPr>
            <a:xfrm>
              <a:off x="710674" y="1373350"/>
              <a:ext cx="2004300" cy="629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None/>
              </a:pPr>
              <a:r>
                <a:rPr lang="en-GB" sz="4400">
                  <a:solidFill>
                    <a:srgbClr val="0B4DC7"/>
                  </a:solidFill>
                  <a:latin typeface="Space Grotesk Medium"/>
                  <a:ea typeface="Space Grotesk Medium"/>
                  <a:cs typeface="Space Grotesk Medium"/>
                  <a:sym typeface="Space Grotesk Medium"/>
                </a:rPr>
                <a:t>Lorem </a:t>
              </a:r>
              <a:endParaRPr sz="4400">
                <a:solidFill>
                  <a:srgbClr val="0B4DC7"/>
                </a:solidFill>
                <a:latin typeface="Space Grotesk Medium"/>
                <a:ea typeface="Space Grotesk Medium"/>
                <a:cs typeface="Space Grotesk Medium"/>
                <a:sym typeface="Space Grotesk Medium"/>
              </a:endParaRPr>
            </a:p>
          </p:txBody>
        </p:sp>
        <p:sp>
          <p:nvSpPr>
            <p:cNvPr id="168" name="Google Shape;168;p24"/>
            <p:cNvSpPr/>
            <p:nvPr/>
          </p:nvSpPr>
          <p:spPr>
            <a:xfrm>
              <a:off x="2789785" y="1323164"/>
              <a:ext cx="5221800" cy="731700"/>
            </a:xfrm>
            <a:prstGeom prst="rect">
              <a:avLst/>
            </a:prstGeom>
            <a:solidFill>
              <a:srgbClr val="194777"/>
            </a:soli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latin typeface="Space Grotesk"/>
                <a:ea typeface="Space Grotesk"/>
                <a:cs typeface="Space Grotesk"/>
                <a:sym typeface="Space Grotesk"/>
              </a:endParaRPr>
            </a:p>
          </p:txBody>
        </p:sp>
        <p:sp>
          <p:nvSpPr>
            <p:cNvPr id="169" name="Google Shape;169;p24"/>
            <p:cNvSpPr txBox="1"/>
            <p:nvPr/>
          </p:nvSpPr>
          <p:spPr>
            <a:xfrm>
              <a:off x="2914389" y="1407440"/>
              <a:ext cx="4765800" cy="5754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None/>
              </a:pPr>
              <a:r>
                <a:rPr lang="en-GB" sz="1200">
                  <a:solidFill>
                    <a:srgbClr val="FFFFFF"/>
                  </a:solidFill>
                  <a:latin typeface="Space Grotesk"/>
                  <a:ea typeface="Space Grotesk"/>
                  <a:cs typeface="Space Grotesk"/>
                  <a:sym typeface="Space Grotesk"/>
                </a:rPr>
                <a:t>Lorem ipsum dolor sit amet, consectetur adipiscing elit. Duis sit amet odio vel purus bibendum luctus.</a:t>
              </a:r>
              <a:endParaRPr sz="1200">
                <a:solidFill>
                  <a:srgbClr val="FFFFFF"/>
                </a:solidFill>
                <a:latin typeface="Space Grotesk"/>
                <a:ea typeface="Space Grotesk"/>
                <a:cs typeface="Space Grotesk"/>
                <a:sym typeface="Space Grotesk"/>
              </a:endParaRPr>
            </a:p>
          </p:txBody>
        </p:sp>
      </p:grpSp>
      <p:grpSp>
        <p:nvGrpSpPr>
          <p:cNvPr id="170" name="Google Shape;170;p24"/>
          <p:cNvGrpSpPr/>
          <p:nvPr/>
        </p:nvGrpSpPr>
        <p:grpSpPr>
          <a:xfrm>
            <a:off x="422332" y="2545625"/>
            <a:ext cx="7650080" cy="731700"/>
            <a:chOff x="7" y="2207525"/>
            <a:chExt cx="7650080" cy="731700"/>
          </a:xfrm>
        </p:grpSpPr>
        <p:sp>
          <p:nvSpPr>
            <p:cNvPr id="171" name="Google Shape;171;p24"/>
            <p:cNvSpPr txBox="1"/>
            <p:nvPr/>
          </p:nvSpPr>
          <p:spPr>
            <a:xfrm>
              <a:off x="7" y="2257725"/>
              <a:ext cx="2715300" cy="629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None/>
              </a:pPr>
              <a:r>
                <a:rPr lang="en-GB" sz="4400">
                  <a:solidFill>
                    <a:srgbClr val="0B4DC7"/>
                  </a:solidFill>
                  <a:latin typeface="Space Grotesk Medium"/>
                  <a:ea typeface="Space Grotesk Medium"/>
                  <a:cs typeface="Space Grotesk Medium"/>
                  <a:sym typeface="Space Grotesk Medium"/>
                </a:rPr>
                <a:t>Ipsum</a:t>
              </a:r>
              <a:endParaRPr sz="4400">
                <a:solidFill>
                  <a:srgbClr val="0B4DC7"/>
                </a:solidFill>
                <a:latin typeface="Space Grotesk Medium"/>
                <a:ea typeface="Space Grotesk Medium"/>
                <a:cs typeface="Space Grotesk Medium"/>
                <a:sym typeface="Space Grotesk Medium"/>
              </a:endParaRPr>
            </a:p>
          </p:txBody>
        </p:sp>
        <p:sp>
          <p:nvSpPr>
            <p:cNvPr id="172" name="Google Shape;172;p24"/>
            <p:cNvSpPr/>
            <p:nvPr/>
          </p:nvSpPr>
          <p:spPr>
            <a:xfrm>
              <a:off x="2789787" y="2207525"/>
              <a:ext cx="4860300" cy="731700"/>
            </a:xfrm>
            <a:prstGeom prst="rect">
              <a:avLst/>
            </a:prstGeom>
            <a:solidFill>
              <a:srgbClr val="2C4CC4"/>
            </a:soli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latin typeface="Space Grotesk"/>
                <a:ea typeface="Space Grotesk"/>
                <a:cs typeface="Space Grotesk"/>
                <a:sym typeface="Space Grotesk"/>
              </a:endParaRPr>
            </a:p>
          </p:txBody>
        </p:sp>
        <p:sp>
          <p:nvSpPr>
            <p:cNvPr id="173" name="Google Shape;173;p24"/>
            <p:cNvSpPr txBox="1"/>
            <p:nvPr/>
          </p:nvSpPr>
          <p:spPr>
            <a:xfrm>
              <a:off x="2914387" y="2414096"/>
              <a:ext cx="4373100" cy="3306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None/>
              </a:pPr>
              <a:r>
                <a:rPr lang="en-GB" sz="1200">
                  <a:solidFill>
                    <a:srgbClr val="FFFFFF"/>
                  </a:solidFill>
                  <a:latin typeface="Space Grotesk"/>
                  <a:ea typeface="Space Grotesk"/>
                  <a:cs typeface="Space Grotesk"/>
                  <a:sym typeface="Space Grotesk"/>
                </a:rPr>
                <a:t>Lorem ipsum dolor sit amet, consectetur adipiscing elit. Duis sit amet odio vel purus bibendum luctus.</a:t>
              </a:r>
              <a:endParaRPr sz="1200">
                <a:solidFill>
                  <a:srgbClr val="FFFFFF"/>
                </a:solidFill>
                <a:latin typeface="Space Grotesk"/>
                <a:ea typeface="Space Grotesk"/>
                <a:cs typeface="Space Grotesk"/>
                <a:sym typeface="Space Grotesk"/>
              </a:endParaRPr>
            </a:p>
          </p:txBody>
        </p:sp>
      </p:grpSp>
      <p:grpSp>
        <p:nvGrpSpPr>
          <p:cNvPr id="174" name="Google Shape;174;p24"/>
          <p:cNvGrpSpPr/>
          <p:nvPr/>
        </p:nvGrpSpPr>
        <p:grpSpPr>
          <a:xfrm>
            <a:off x="1177430" y="3426725"/>
            <a:ext cx="6532283" cy="731700"/>
            <a:chOff x="755105" y="3088625"/>
            <a:chExt cx="6532283" cy="731700"/>
          </a:xfrm>
        </p:grpSpPr>
        <p:sp>
          <p:nvSpPr>
            <p:cNvPr id="175" name="Google Shape;175;p24"/>
            <p:cNvSpPr txBox="1"/>
            <p:nvPr/>
          </p:nvSpPr>
          <p:spPr>
            <a:xfrm>
              <a:off x="755105" y="3138825"/>
              <a:ext cx="1959900" cy="629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None/>
              </a:pPr>
              <a:r>
                <a:rPr lang="en-GB" sz="4400">
                  <a:solidFill>
                    <a:srgbClr val="0B4DC7"/>
                  </a:solidFill>
                  <a:latin typeface="Space Grotesk Medium"/>
                  <a:ea typeface="Space Grotesk Medium"/>
                  <a:cs typeface="Space Grotesk Medium"/>
                  <a:sym typeface="Space Grotesk Medium"/>
                </a:rPr>
                <a:t>Dolor</a:t>
              </a:r>
              <a:endParaRPr sz="4400">
                <a:solidFill>
                  <a:srgbClr val="0B4DC7"/>
                </a:solidFill>
                <a:latin typeface="Space Grotesk Medium"/>
                <a:ea typeface="Space Grotesk Medium"/>
                <a:cs typeface="Space Grotesk Medium"/>
                <a:sym typeface="Space Grotesk Medium"/>
              </a:endParaRPr>
            </a:p>
          </p:txBody>
        </p:sp>
        <p:sp>
          <p:nvSpPr>
            <p:cNvPr id="176" name="Google Shape;176;p24"/>
            <p:cNvSpPr/>
            <p:nvPr/>
          </p:nvSpPr>
          <p:spPr>
            <a:xfrm>
              <a:off x="2789787" y="3088625"/>
              <a:ext cx="4497600" cy="731700"/>
            </a:xfrm>
            <a:prstGeom prst="rect">
              <a:avLst/>
            </a:prstGeom>
            <a:solidFill>
              <a:srgbClr val="8FB8E1"/>
            </a:solid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latin typeface="Space Grotesk"/>
                <a:ea typeface="Space Grotesk"/>
                <a:cs typeface="Space Grotesk"/>
                <a:sym typeface="Space Grotesk"/>
              </a:endParaRPr>
            </a:p>
          </p:txBody>
        </p:sp>
        <p:sp>
          <p:nvSpPr>
            <p:cNvPr id="177" name="Google Shape;177;p24"/>
            <p:cNvSpPr txBox="1"/>
            <p:nvPr/>
          </p:nvSpPr>
          <p:spPr>
            <a:xfrm>
              <a:off x="2914388" y="3295180"/>
              <a:ext cx="3849900" cy="3306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None/>
              </a:pPr>
              <a:r>
                <a:rPr lang="en-GB" sz="1200">
                  <a:solidFill>
                    <a:srgbClr val="FFFFFF"/>
                  </a:solidFill>
                  <a:latin typeface="Space Grotesk"/>
                  <a:ea typeface="Space Grotesk"/>
                  <a:cs typeface="Space Grotesk"/>
                  <a:sym typeface="Space Grotesk"/>
                </a:rPr>
                <a:t>Lorem ipsum dolor sit amet, consectetur adipiscing elit. Duis sit amet odio vel purus bibendum luctus.</a:t>
              </a:r>
              <a:endParaRPr sz="1200">
                <a:solidFill>
                  <a:srgbClr val="FFFFFF"/>
                </a:solidFill>
                <a:latin typeface="Space Grotesk"/>
                <a:ea typeface="Space Grotesk"/>
                <a:cs typeface="Space Grotesk"/>
                <a:sym typeface="Space Grotesk"/>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Shape 181"/>
        <p:cNvGrpSpPr/>
        <p:nvPr/>
      </p:nvGrpSpPr>
      <p:grpSpPr>
        <a:xfrm>
          <a:off x="0" y="0"/>
          <a:ext cx="0" cy="0"/>
          <a:chOff x="0" y="0"/>
          <a:chExt cx="0" cy="0"/>
        </a:xfrm>
      </p:grpSpPr>
      <p:sp>
        <p:nvSpPr>
          <p:cNvPr id="182" name="Google Shape;182;p25"/>
          <p:cNvSpPr txBox="1"/>
          <p:nvPr/>
        </p:nvSpPr>
        <p:spPr>
          <a:xfrm>
            <a:off x="366425" y="328975"/>
            <a:ext cx="6898800" cy="70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300" b="1">
                <a:solidFill>
                  <a:srgbClr val="0B4DC7"/>
                </a:solidFill>
                <a:latin typeface="Space Grotesk"/>
                <a:ea typeface="Space Grotesk"/>
                <a:cs typeface="Space Grotesk"/>
                <a:sym typeface="Space Grotesk"/>
              </a:rPr>
              <a:t>Skaidrių rengimo gairės</a:t>
            </a:r>
            <a:endParaRPr sz="1200" b="1">
              <a:solidFill>
                <a:srgbClr val="0B4DC7"/>
              </a:solidFill>
              <a:latin typeface="Space Grotesk"/>
              <a:ea typeface="Space Grotesk"/>
              <a:cs typeface="Space Grotesk"/>
              <a:sym typeface="Space Grotesk"/>
            </a:endParaRPr>
          </a:p>
        </p:txBody>
      </p:sp>
      <p:sp>
        <p:nvSpPr>
          <p:cNvPr id="183" name="Google Shape;183;p25"/>
          <p:cNvSpPr txBox="1"/>
          <p:nvPr/>
        </p:nvSpPr>
        <p:spPr>
          <a:xfrm>
            <a:off x="366425" y="1296775"/>
            <a:ext cx="8308800" cy="3535500"/>
          </a:xfrm>
          <a:prstGeom prst="rect">
            <a:avLst/>
          </a:prstGeom>
          <a:noFill/>
          <a:ln>
            <a:noFill/>
          </a:ln>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rgbClr val="0B4DC7"/>
              </a:buClr>
              <a:buSzPts val="1400"/>
              <a:buFont typeface="Space Grotesk"/>
              <a:buAutoNum type="arabicPeriod"/>
            </a:pPr>
            <a:r>
              <a:rPr lang="en-GB">
                <a:solidFill>
                  <a:srgbClr val="0B4DC7"/>
                </a:solidFill>
                <a:latin typeface="Space Grotesk"/>
                <a:ea typeface="Space Grotesk"/>
                <a:cs typeface="Space Grotesk"/>
                <a:sym typeface="Space Grotesk"/>
              </a:rPr>
              <a:t>Universiteto trumpinį rašykite didžiosiomis raidėmis – „VILNIUS TECH“.</a:t>
            </a:r>
            <a:endParaRPr>
              <a:solidFill>
                <a:srgbClr val="0B4DC7"/>
              </a:solidFill>
              <a:latin typeface="Space Grotesk"/>
              <a:ea typeface="Space Grotesk"/>
              <a:cs typeface="Space Grotesk"/>
              <a:sym typeface="Space Grotesk"/>
            </a:endParaRPr>
          </a:p>
          <a:p>
            <a:pPr marL="457200" lvl="0" indent="-317500" algn="l" rtl="0">
              <a:lnSpc>
                <a:spcPct val="150000"/>
              </a:lnSpc>
              <a:spcBef>
                <a:spcPts val="0"/>
              </a:spcBef>
              <a:spcAft>
                <a:spcPts val="0"/>
              </a:spcAft>
              <a:buClr>
                <a:srgbClr val="0B4DC7"/>
              </a:buClr>
              <a:buSzPts val="1400"/>
              <a:buFont typeface="Space Grotesk"/>
              <a:buAutoNum type="arabicPeriod"/>
            </a:pPr>
            <a:r>
              <a:rPr lang="en-GB">
                <a:solidFill>
                  <a:srgbClr val="0B4DC7"/>
                </a:solidFill>
                <a:latin typeface="Space Grotesk"/>
                <a:ea typeface="Space Grotesk"/>
                <a:cs typeface="Space Grotesk"/>
                <a:sym typeface="Space Grotesk"/>
              </a:rPr>
              <a:t>Universiteto naudojami šriftai: Space Grotesk ir Arial. Jei Jūsų kompiuteris skaidrės nerodo Space Grotesk šrifto, atsisiųskite jį čia ( </a:t>
            </a:r>
            <a:r>
              <a:rPr lang="en-GB" u="sng">
                <a:solidFill>
                  <a:schemeClr val="hlink"/>
                </a:solidFill>
                <a:latin typeface="Space Grotesk"/>
                <a:ea typeface="Space Grotesk"/>
                <a:cs typeface="Space Grotesk"/>
                <a:sym typeface="Space Grotesk"/>
                <a:hlinkClick r:id="rId4"/>
              </a:rPr>
              <a:t>https://fonts.google.com/specimen/Space+Grotesk</a:t>
            </a:r>
            <a:r>
              <a:rPr lang="en-GB">
                <a:solidFill>
                  <a:srgbClr val="0B4DC7"/>
                </a:solidFill>
                <a:latin typeface="Space Grotesk"/>
                <a:ea typeface="Space Grotesk"/>
                <a:cs typeface="Space Grotesk"/>
                <a:sym typeface="Space Grotesk"/>
              </a:rPr>
              <a:t>) arba naudokite Arial.</a:t>
            </a:r>
            <a:endParaRPr>
              <a:solidFill>
                <a:srgbClr val="0B4DC7"/>
              </a:solidFill>
              <a:latin typeface="Space Grotesk"/>
              <a:ea typeface="Space Grotesk"/>
              <a:cs typeface="Space Grotesk"/>
              <a:sym typeface="Space Grotesk"/>
            </a:endParaRPr>
          </a:p>
          <a:p>
            <a:pPr marL="457200" lvl="0" indent="-317500" algn="l" rtl="0">
              <a:lnSpc>
                <a:spcPct val="150000"/>
              </a:lnSpc>
              <a:spcBef>
                <a:spcPts val="0"/>
              </a:spcBef>
              <a:spcAft>
                <a:spcPts val="0"/>
              </a:spcAft>
              <a:buClr>
                <a:srgbClr val="0B4DC7"/>
              </a:buClr>
              <a:buSzPts val="1400"/>
              <a:buFont typeface="Space Grotesk"/>
              <a:buAutoNum type="arabicPeriod"/>
            </a:pPr>
            <a:r>
              <a:rPr lang="en-GB">
                <a:solidFill>
                  <a:srgbClr val="0B4DC7"/>
                </a:solidFill>
                <a:latin typeface="Space Grotesk"/>
                <a:ea typeface="Space Grotesk"/>
                <a:cs typeface="Space Grotesk"/>
                <a:sym typeface="Space Grotesk"/>
              </a:rPr>
              <a:t>Jei skaidrėje pavadinimas užkrenta ant universiteto logotipo, patraukite pavadinimą arba sumažinkite jo šriftą.</a:t>
            </a:r>
            <a:endParaRPr>
              <a:solidFill>
                <a:srgbClr val="0B4DC7"/>
              </a:solidFill>
              <a:latin typeface="Space Grotesk"/>
              <a:ea typeface="Space Grotesk"/>
              <a:cs typeface="Space Grotesk"/>
              <a:sym typeface="Space Grotesk"/>
            </a:endParaRPr>
          </a:p>
          <a:p>
            <a:pPr marL="457200" lvl="0" indent="-317500" algn="l" rtl="0">
              <a:lnSpc>
                <a:spcPct val="150000"/>
              </a:lnSpc>
              <a:spcBef>
                <a:spcPts val="0"/>
              </a:spcBef>
              <a:spcAft>
                <a:spcPts val="0"/>
              </a:spcAft>
              <a:buClr>
                <a:srgbClr val="0B4DC7"/>
              </a:buClr>
              <a:buSzPts val="1400"/>
              <a:buFont typeface="Space Grotesk"/>
              <a:buAutoNum type="arabicPeriod"/>
            </a:pPr>
            <a:r>
              <a:rPr lang="en-GB">
                <a:solidFill>
                  <a:srgbClr val="0B4DC7"/>
                </a:solidFill>
                <a:latin typeface="Space Grotesk"/>
                <a:ea typeface="Space Grotesk"/>
                <a:cs typeface="Space Grotesk"/>
                <a:sym typeface="Space Grotesk"/>
              </a:rPr>
              <a:t>Universiteto stilių galite rasti čia: https://vilniustech.framer.website/</a:t>
            </a:r>
            <a:endParaRPr>
              <a:solidFill>
                <a:srgbClr val="0B4DC7"/>
              </a:solidFill>
              <a:latin typeface="Space Grotesk"/>
              <a:ea typeface="Space Grotesk"/>
              <a:cs typeface="Space Grotesk"/>
              <a:sym typeface="Space Grotesk"/>
            </a:endParaRPr>
          </a:p>
          <a:p>
            <a:pPr marL="0" lvl="0" indent="0" algn="l" rtl="0">
              <a:lnSpc>
                <a:spcPct val="150000"/>
              </a:lnSpc>
              <a:spcBef>
                <a:spcPts val="0"/>
              </a:spcBef>
              <a:spcAft>
                <a:spcPts val="0"/>
              </a:spcAft>
              <a:buNone/>
            </a:pPr>
            <a:endParaRPr>
              <a:solidFill>
                <a:srgbClr val="0B4DC7"/>
              </a:solidFill>
              <a:latin typeface="Space Grotesk"/>
              <a:ea typeface="Space Grotesk"/>
              <a:cs typeface="Space Grotesk"/>
              <a:sym typeface="Space Grotesk"/>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60"/>
        <p:cNvGrpSpPr/>
        <p:nvPr/>
      </p:nvGrpSpPr>
      <p:grpSpPr>
        <a:xfrm>
          <a:off x="0" y="0"/>
          <a:ext cx="0" cy="0"/>
          <a:chOff x="0" y="0"/>
          <a:chExt cx="0" cy="0"/>
        </a:xfrm>
      </p:grpSpPr>
      <p:sp>
        <p:nvSpPr>
          <p:cNvPr id="61" name="Google Shape;61;p14"/>
          <p:cNvSpPr txBox="1"/>
          <p:nvPr/>
        </p:nvSpPr>
        <p:spPr>
          <a:xfrm>
            <a:off x="697325" y="3285600"/>
            <a:ext cx="6898800" cy="1287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GB" sz="3800" b="1">
                <a:solidFill>
                  <a:schemeClr val="lt1"/>
                </a:solidFill>
                <a:latin typeface="Space Grotesk"/>
                <a:ea typeface="Space Grotesk"/>
                <a:cs typeface="Space Grotesk"/>
                <a:sym typeface="Space Grotesk"/>
              </a:rPr>
              <a:t>VILNIUS TECH pristatymo pavadinimas</a:t>
            </a:r>
            <a:endParaRPr sz="1700">
              <a:solidFill>
                <a:schemeClr val="lt1"/>
              </a:solidFill>
              <a:latin typeface="Space Grotesk"/>
              <a:ea typeface="Space Grotesk"/>
              <a:cs typeface="Space Grotesk"/>
              <a:sym typeface="Space Grotesk"/>
            </a:endParaRPr>
          </a:p>
        </p:txBody>
      </p:sp>
      <p:sp>
        <p:nvSpPr>
          <p:cNvPr id="62" name="Google Shape;62;p14"/>
          <p:cNvSpPr txBox="1"/>
          <p:nvPr/>
        </p:nvSpPr>
        <p:spPr>
          <a:xfrm>
            <a:off x="697325" y="2781900"/>
            <a:ext cx="4546500" cy="50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700">
                <a:solidFill>
                  <a:schemeClr val="lt1"/>
                </a:solidFill>
                <a:latin typeface="Space Grotesk"/>
                <a:ea typeface="Space Grotesk"/>
                <a:cs typeface="Space Grotesk"/>
                <a:sym typeface="Space Grotesk"/>
              </a:rPr>
              <a:t>Vardenis Pavardenis</a:t>
            </a:r>
            <a:endParaRPr sz="1800">
              <a:solidFill>
                <a:schemeClr val="lt1"/>
              </a:solidFill>
              <a:latin typeface="Space Grotesk"/>
              <a:ea typeface="Space Grotesk"/>
              <a:cs typeface="Space Grotesk"/>
              <a:sym typeface="Space Grotesk"/>
            </a:endParaRPr>
          </a:p>
        </p:txBody>
      </p:sp>
      <p:sp>
        <p:nvSpPr>
          <p:cNvPr id="63" name="Google Shape;63;p14"/>
          <p:cNvSpPr txBox="1"/>
          <p:nvPr/>
        </p:nvSpPr>
        <p:spPr>
          <a:xfrm>
            <a:off x="646975" y="2068050"/>
            <a:ext cx="1230000" cy="503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chemeClr val="lt1"/>
                </a:solidFill>
                <a:latin typeface="Space Grotesk"/>
                <a:ea typeface="Space Grotesk"/>
                <a:cs typeface="Space Grotesk"/>
                <a:sym typeface="Space Grotesk"/>
              </a:rPr>
              <a:t>2026-02-23</a:t>
            </a:r>
            <a:endParaRPr sz="1200">
              <a:solidFill>
                <a:schemeClr val="lt1"/>
              </a:solidFill>
              <a:latin typeface="Space Grotesk"/>
              <a:ea typeface="Space Grotesk"/>
              <a:cs typeface="Space Grotesk"/>
              <a:sym typeface="Space Grotes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67"/>
        <p:cNvGrpSpPr/>
        <p:nvPr/>
      </p:nvGrpSpPr>
      <p:grpSpPr>
        <a:xfrm>
          <a:off x="0" y="0"/>
          <a:ext cx="0" cy="0"/>
          <a:chOff x="0" y="0"/>
          <a:chExt cx="0" cy="0"/>
        </a:xfrm>
      </p:grpSpPr>
      <p:sp>
        <p:nvSpPr>
          <p:cNvPr id="68" name="Google Shape;68;p15"/>
          <p:cNvSpPr txBox="1"/>
          <p:nvPr/>
        </p:nvSpPr>
        <p:spPr>
          <a:xfrm>
            <a:off x="366425" y="328975"/>
            <a:ext cx="6898800" cy="70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300" b="1">
                <a:solidFill>
                  <a:srgbClr val="0B4DC7"/>
                </a:solidFill>
                <a:latin typeface="Space Grotesk"/>
                <a:ea typeface="Space Grotesk"/>
                <a:cs typeface="Space Grotesk"/>
                <a:sym typeface="Space Grotesk"/>
              </a:rPr>
              <a:t>Skaidrės pavadinimas</a:t>
            </a:r>
            <a:endParaRPr sz="1200" b="1">
              <a:solidFill>
                <a:srgbClr val="0B4DC7"/>
              </a:solidFill>
              <a:latin typeface="Space Grotesk"/>
              <a:ea typeface="Space Grotesk"/>
              <a:cs typeface="Space Grotesk"/>
              <a:sym typeface="Space Grotesk"/>
            </a:endParaRPr>
          </a:p>
        </p:txBody>
      </p:sp>
      <p:sp>
        <p:nvSpPr>
          <p:cNvPr id="69" name="Google Shape;69;p15"/>
          <p:cNvSpPr txBox="1"/>
          <p:nvPr/>
        </p:nvSpPr>
        <p:spPr>
          <a:xfrm>
            <a:off x="366425" y="1114425"/>
            <a:ext cx="6898800" cy="350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rgbClr val="0B4DC7"/>
                </a:solidFill>
                <a:latin typeface="Space Grotesk"/>
                <a:ea typeface="Space Grotesk"/>
                <a:cs typeface="Space Grotesk"/>
                <a:sym typeface="Space Grotesk"/>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sz="2000">
              <a:solidFill>
                <a:srgbClr val="0B4DC7"/>
              </a:solidFill>
              <a:latin typeface="Space Grotesk"/>
              <a:ea typeface="Space Grotesk"/>
              <a:cs typeface="Space Grotesk"/>
              <a:sym typeface="Space Grotesk"/>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73"/>
        <p:cNvGrpSpPr/>
        <p:nvPr/>
      </p:nvGrpSpPr>
      <p:grpSpPr>
        <a:xfrm>
          <a:off x="0" y="0"/>
          <a:ext cx="0" cy="0"/>
          <a:chOff x="0" y="0"/>
          <a:chExt cx="0" cy="0"/>
        </a:xfrm>
      </p:grpSpPr>
      <p:sp>
        <p:nvSpPr>
          <p:cNvPr id="74" name="Google Shape;74;p16"/>
          <p:cNvSpPr txBox="1"/>
          <p:nvPr/>
        </p:nvSpPr>
        <p:spPr>
          <a:xfrm>
            <a:off x="366425" y="328975"/>
            <a:ext cx="6898800" cy="70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300" b="1">
                <a:solidFill>
                  <a:srgbClr val="0B4DC7"/>
                </a:solidFill>
                <a:latin typeface="Space Grotesk"/>
                <a:ea typeface="Space Grotesk"/>
                <a:cs typeface="Space Grotesk"/>
                <a:sym typeface="Space Grotesk"/>
              </a:rPr>
              <a:t>Skaidrės pavadinimas</a:t>
            </a:r>
            <a:endParaRPr sz="1200" b="1">
              <a:solidFill>
                <a:srgbClr val="0B4DC7"/>
              </a:solidFill>
              <a:latin typeface="Space Grotesk"/>
              <a:ea typeface="Space Grotesk"/>
              <a:cs typeface="Space Grotesk"/>
              <a:sym typeface="Space Grotesk"/>
            </a:endParaRPr>
          </a:p>
        </p:txBody>
      </p:sp>
      <p:sp>
        <p:nvSpPr>
          <p:cNvPr id="75" name="Google Shape;75;p16"/>
          <p:cNvSpPr txBox="1"/>
          <p:nvPr/>
        </p:nvSpPr>
        <p:spPr>
          <a:xfrm>
            <a:off x="366425" y="1114425"/>
            <a:ext cx="3913200" cy="35019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GB" sz="2000">
                <a:solidFill>
                  <a:srgbClr val="0B4DC7"/>
                </a:solidFill>
                <a:latin typeface="Space Grotesk"/>
                <a:ea typeface="Space Grotesk"/>
                <a:cs typeface="Space Grotesk"/>
                <a:sym typeface="Space Grotesk"/>
              </a:rPr>
              <a:t>Lorem ipsum dolor sit amet, consectetur adipiscing elit, sed do eiusmod tempor incididunt ut labore et dolore magna aliqua. Ut enim ad minim veniam, quis nostrud exercitation ullamco laboris nisi ut aliquip ex ea commodo consequat. </a:t>
            </a:r>
            <a:endParaRPr sz="2000">
              <a:solidFill>
                <a:srgbClr val="0B4DC7"/>
              </a:solidFill>
              <a:latin typeface="Space Grotesk"/>
              <a:ea typeface="Space Grotesk"/>
              <a:cs typeface="Space Grotesk"/>
              <a:sym typeface="Space Grotesk"/>
            </a:endParaRPr>
          </a:p>
        </p:txBody>
      </p:sp>
      <p:pic>
        <p:nvPicPr>
          <p:cNvPr id="76" name="Google Shape;76;p16" title="Grafiniu sistemu katedra (1).jpg"/>
          <p:cNvPicPr preferRelativeResize="0"/>
          <p:nvPr/>
        </p:nvPicPr>
        <p:blipFill rotWithShape="1">
          <a:blip r:embed="rId4">
            <a:alphaModFix/>
          </a:blip>
          <a:srcRect l="5702" r="13417"/>
          <a:stretch/>
        </p:blipFill>
        <p:spPr>
          <a:xfrm>
            <a:off x="4555287" y="1114425"/>
            <a:ext cx="4249364" cy="35019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0"/>
        <p:cNvGrpSpPr/>
        <p:nvPr/>
      </p:nvGrpSpPr>
      <p:grpSpPr>
        <a:xfrm>
          <a:off x="0" y="0"/>
          <a:ext cx="0" cy="0"/>
          <a:chOff x="0" y="0"/>
          <a:chExt cx="0" cy="0"/>
        </a:xfrm>
      </p:grpSpPr>
      <p:sp>
        <p:nvSpPr>
          <p:cNvPr id="81" name="Google Shape;81;p17"/>
          <p:cNvSpPr txBox="1"/>
          <p:nvPr/>
        </p:nvSpPr>
        <p:spPr>
          <a:xfrm>
            <a:off x="366425" y="328975"/>
            <a:ext cx="6898800" cy="70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300" b="1">
                <a:solidFill>
                  <a:schemeClr val="lt1"/>
                </a:solidFill>
                <a:latin typeface="Space Grotesk"/>
                <a:ea typeface="Space Grotesk"/>
                <a:cs typeface="Space Grotesk"/>
                <a:sym typeface="Space Grotesk"/>
              </a:rPr>
              <a:t>Skaidrės pavadinimas</a:t>
            </a:r>
            <a:endParaRPr sz="1200" b="1">
              <a:solidFill>
                <a:schemeClr val="lt1"/>
              </a:solidFill>
              <a:latin typeface="Space Grotesk"/>
              <a:ea typeface="Space Grotesk"/>
              <a:cs typeface="Space Grotesk"/>
              <a:sym typeface="Space Grotesk"/>
            </a:endParaRPr>
          </a:p>
        </p:txBody>
      </p:sp>
      <p:sp>
        <p:nvSpPr>
          <p:cNvPr id="82" name="Google Shape;82;p17"/>
          <p:cNvSpPr txBox="1"/>
          <p:nvPr/>
        </p:nvSpPr>
        <p:spPr>
          <a:xfrm>
            <a:off x="366425" y="1114425"/>
            <a:ext cx="3913200" cy="35019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GB" sz="2000">
                <a:solidFill>
                  <a:schemeClr val="lt1"/>
                </a:solidFill>
                <a:latin typeface="Space Grotesk"/>
                <a:ea typeface="Space Grotesk"/>
                <a:cs typeface="Space Grotesk"/>
                <a:sym typeface="Space Grotesk"/>
              </a:rPr>
              <a:t>Lorem ipsum dolor sit amet, consectetur adipiscing elit, sed do eiusmod tempor incididunt ut labore et dolore magna aliqua. Ut enim ad minim veniam, quis nostrud exercitation ullamco laboris nisi ut aliquip ex ea commodo consequat. </a:t>
            </a:r>
            <a:endParaRPr sz="2000">
              <a:solidFill>
                <a:schemeClr val="lt1"/>
              </a:solidFill>
              <a:latin typeface="Space Grotesk"/>
              <a:ea typeface="Space Grotesk"/>
              <a:cs typeface="Space Grotesk"/>
              <a:sym typeface="Space Grotesk"/>
            </a:endParaRPr>
          </a:p>
        </p:txBody>
      </p:sp>
      <p:pic>
        <p:nvPicPr>
          <p:cNvPr id="83" name="Google Shape;83;p17" title="Grafiniu sistemu katedra (1).jpg"/>
          <p:cNvPicPr preferRelativeResize="0"/>
          <p:nvPr/>
        </p:nvPicPr>
        <p:blipFill rotWithShape="1">
          <a:blip r:embed="rId4">
            <a:alphaModFix/>
          </a:blip>
          <a:srcRect l="5702" r="13417"/>
          <a:stretch/>
        </p:blipFill>
        <p:spPr>
          <a:xfrm>
            <a:off x="4555287" y="1114425"/>
            <a:ext cx="4249364" cy="35019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7"/>
        <p:cNvGrpSpPr/>
        <p:nvPr/>
      </p:nvGrpSpPr>
      <p:grpSpPr>
        <a:xfrm>
          <a:off x="0" y="0"/>
          <a:ext cx="0" cy="0"/>
          <a:chOff x="0" y="0"/>
          <a:chExt cx="0" cy="0"/>
        </a:xfrm>
      </p:grpSpPr>
      <p:sp>
        <p:nvSpPr>
          <p:cNvPr id="88" name="Google Shape;88;p18"/>
          <p:cNvSpPr txBox="1"/>
          <p:nvPr/>
        </p:nvSpPr>
        <p:spPr>
          <a:xfrm>
            <a:off x="1855500" y="1947575"/>
            <a:ext cx="5424000" cy="16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3300" b="1">
                <a:solidFill>
                  <a:srgbClr val="0B4DC7"/>
                </a:solidFill>
                <a:latin typeface="Space Grotesk"/>
                <a:ea typeface="Space Grotesk"/>
                <a:cs typeface="Space Grotesk"/>
                <a:sym typeface="Space Grotesk"/>
              </a:rPr>
              <a:t>Skyriaus pavadinimas</a:t>
            </a:r>
            <a:endParaRPr sz="3300" b="1">
              <a:solidFill>
                <a:srgbClr val="0B4DC7"/>
              </a:solidFill>
              <a:latin typeface="Space Grotesk"/>
              <a:ea typeface="Space Grotesk"/>
              <a:cs typeface="Space Grotesk"/>
              <a:sym typeface="Space Grotesk"/>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92"/>
        <p:cNvGrpSpPr/>
        <p:nvPr/>
      </p:nvGrpSpPr>
      <p:grpSpPr>
        <a:xfrm>
          <a:off x="0" y="0"/>
          <a:ext cx="0" cy="0"/>
          <a:chOff x="0" y="0"/>
          <a:chExt cx="0" cy="0"/>
        </a:xfrm>
      </p:grpSpPr>
      <p:sp>
        <p:nvSpPr>
          <p:cNvPr id="93" name="Google Shape;93;p19"/>
          <p:cNvSpPr txBox="1"/>
          <p:nvPr/>
        </p:nvSpPr>
        <p:spPr>
          <a:xfrm>
            <a:off x="1855500" y="1947575"/>
            <a:ext cx="5424000" cy="16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3300" b="1">
                <a:solidFill>
                  <a:schemeClr val="lt1"/>
                </a:solidFill>
                <a:latin typeface="Space Grotesk"/>
                <a:ea typeface="Space Grotesk"/>
                <a:cs typeface="Space Grotesk"/>
                <a:sym typeface="Space Grotesk"/>
              </a:rPr>
              <a:t>Skyriaus pavadinimas</a:t>
            </a:r>
            <a:endParaRPr sz="3300" b="1">
              <a:solidFill>
                <a:schemeClr val="lt1"/>
              </a:solidFill>
              <a:latin typeface="Space Grotesk"/>
              <a:ea typeface="Space Grotesk"/>
              <a:cs typeface="Space Grotesk"/>
              <a:sym typeface="Space Grotesk"/>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97"/>
        <p:cNvGrpSpPr/>
        <p:nvPr/>
      </p:nvGrpSpPr>
      <p:grpSpPr>
        <a:xfrm>
          <a:off x="0" y="0"/>
          <a:ext cx="0" cy="0"/>
          <a:chOff x="0" y="0"/>
          <a:chExt cx="0" cy="0"/>
        </a:xfrm>
      </p:grpSpPr>
      <p:sp>
        <p:nvSpPr>
          <p:cNvPr id="98" name="Google Shape;98;p20"/>
          <p:cNvSpPr txBox="1"/>
          <p:nvPr/>
        </p:nvSpPr>
        <p:spPr>
          <a:xfrm>
            <a:off x="539050" y="552000"/>
            <a:ext cx="5819700" cy="231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0" b="1">
                <a:solidFill>
                  <a:srgbClr val="0B4DC7"/>
                </a:solidFill>
                <a:latin typeface="Space Grotesk"/>
                <a:ea typeface="Space Grotesk"/>
                <a:cs typeface="Space Grotesk"/>
                <a:sym typeface="Space Grotesk"/>
              </a:rPr>
              <a:t>28%</a:t>
            </a:r>
            <a:endParaRPr sz="15000" b="1">
              <a:solidFill>
                <a:srgbClr val="0B4DC7"/>
              </a:solidFill>
              <a:latin typeface="Space Grotesk"/>
              <a:ea typeface="Space Grotesk"/>
              <a:cs typeface="Space Grotesk"/>
              <a:sym typeface="Space Grotesk"/>
            </a:endParaRPr>
          </a:p>
        </p:txBody>
      </p:sp>
      <p:sp>
        <p:nvSpPr>
          <p:cNvPr id="99" name="Google Shape;99;p20"/>
          <p:cNvSpPr txBox="1"/>
          <p:nvPr/>
        </p:nvSpPr>
        <p:spPr>
          <a:xfrm>
            <a:off x="539050" y="2868300"/>
            <a:ext cx="7308900" cy="17481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GB" sz="2000">
                <a:solidFill>
                  <a:srgbClr val="0B4DC7"/>
                </a:solidFill>
                <a:latin typeface="Space Grotesk"/>
                <a:ea typeface="Space Grotesk"/>
                <a:cs typeface="Space Grotesk"/>
                <a:sym typeface="Space Grotesk"/>
              </a:rPr>
              <a:t>Lorem ipsum dolor sit amet, consectetur adipiscing elit, sed do eiusmod tempor incididunt ut labore et dolore magna aliqua. Ut enim ad minim veniam, quis nostrud exercitation ullamco laboris nisi ut aliquip ex ea commodo consequat. </a:t>
            </a:r>
            <a:endParaRPr sz="2000">
              <a:solidFill>
                <a:srgbClr val="0B4DC7"/>
              </a:solidFill>
              <a:latin typeface="Space Grotesk"/>
              <a:ea typeface="Space Grotesk"/>
              <a:cs typeface="Space Grotesk"/>
              <a:sym typeface="Space Grotesk"/>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3"/>
        <p:cNvGrpSpPr/>
        <p:nvPr/>
      </p:nvGrpSpPr>
      <p:grpSpPr>
        <a:xfrm>
          <a:off x="0" y="0"/>
          <a:ext cx="0" cy="0"/>
          <a:chOff x="0" y="0"/>
          <a:chExt cx="0" cy="0"/>
        </a:xfrm>
      </p:grpSpPr>
      <p:sp>
        <p:nvSpPr>
          <p:cNvPr id="104" name="Google Shape;104;p21"/>
          <p:cNvSpPr txBox="1"/>
          <p:nvPr/>
        </p:nvSpPr>
        <p:spPr>
          <a:xfrm>
            <a:off x="366425" y="328975"/>
            <a:ext cx="6898800" cy="70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300" b="1">
                <a:solidFill>
                  <a:srgbClr val="0B4DC7"/>
                </a:solidFill>
                <a:latin typeface="Space Grotesk"/>
                <a:ea typeface="Space Grotesk"/>
                <a:cs typeface="Space Grotesk"/>
                <a:sym typeface="Space Grotesk"/>
              </a:rPr>
              <a:t>Skirtingų aspektų palyginimas</a:t>
            </a:r>
            <a:endParaRPr sz="1200" b="1">
              <a:solidFill>
                <a:srgbClr val="0B4DC7"/>
              </a:solidFill>
              <a:latin typeface="Space Grotesk"/>
              <a:ea typeface="Space Grotesk"/>
              <a:cs typeface="Space Grotesk"/>
              <a:sym typeface="Space Grotesk"/>
            </a:endParaRPr>
          </a:p>
        </p:txBody>
      </p:sp>
      <p:sp>
        <p:nvSpPr>
          <p:cNvPr id="105" name="Google Shape;105;p21"/>
          <p:cNvSpPr txBox="1"/>
          <p:nvPr/>
        </p:nvSpPr>
        <p:spPr>
          <a:xfrm>
            <a:off x="366425" y="2048300"/>
            <a:ext cx="3503400" cy="256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rgbClr val="0B4DC7"/>
                </a:solidFill>
                <a:latin typeface="Space Grotesk"/>
                <a:ea typeface="Space Grotesk"/>
                <a:cs typeface="Space Grotesk"/>
                <a:sym typeface="Space Grotesk"/>
              </a:rPr>
              <a:t>Lorem ipsum dolor sit amet, consectetur adipiscing elit, sed do eiusmod tempor incididunt ut labore et dolore magna aliqua. </a:t>
            </a:r>
            <a:endParaRPr sz="2000">
              <a:solidFill>
                <a:srgbClr val="0B4DC7"/>
              </a:solidFill>
              <a:latin typeface="Space Grotesk"/>
              <a:ea typeface="Space Grotesk"/>
              <a:cs typeface="Space Grotesk"/>
              <a:sym typeface="Space Grotesk"/>
            </a:endParaRPr>
          </a:p>
        </p:txBody>
      </p:sp>
      <p:sp>
        <p:nvSpPr>
          <p:cNvPr id="106" name="Google Shape;106;p21"/>
          <p:cNvSpPr txBox="1"/>
          <p:nvPr/>
        </p:nvSpPr>
        <p:spPr>
          <a:xfrm>
            <a:off x="4572000" y="2048300"/>
            <a:ext cx="3503400" cy="256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a:solidFill>
                  <a:srgbClr val="0B4DC7"/>
                </a:solidFill>
                <a:latin typeface="Space Grotesk"/>
                <a:ea typeface="Space Grotesk"/>
                <a:cs typeface="Space Grotesk"/>
                <a:sym typeface="Space Grotesk"/>
              </a:rPr>
              <a:t>Lorem ipsum dolor sit amet, consectetur adipiscing elit, sed do eiusmod tempor incididunt ut labore et dolore magna aliqua. </a:t>
            </a:r>
            <a:endParaRPr sz="2000">
              <a:solidFill>
                <a:srgbClr val="0B4DC7"/>
              </a:solidFill>
              <a:latin typeface="Space Grotesk"/>
              <a:ea typeface="Space Grotesk"/>
              <a:cs typeface="Space Grotesk"/>
              <a:sym typeface="Space Grotesk"/>
            </a:endParaRPr>
          </a:p>
        </p:txBody>
      </p:sp>
      <p:pic>
        <p:nvPicPr>
          <p:cNvPr id="107" name="Google Shape;107;p21" title="2.png"/>
          <p:cNvPicPr preferRelativeResize="0"/>
          <p:nvPr/>
        </p:nvPicPr>
        <p:blipFill>
          <a:blip r:embed="rId4">
            <a:alphaModFix/>
          </a:blip>
          <a:stretch>
            <a:fillRect/>
          </a:stretch>
        </p:blipFill>
        <p:spPr>
          <a:xfrm>
            <a:off x="366425" y="1573525"/>
            <a:ext cx="410025" cy="410025"/>
          </a:xfrm>
          <a:prstGeom prst="rect">
            <a:avLst/>
          </a:prstGeom>
          <a:noFill/>
          <a:ln>
            <a:noFill/>
          </a:ln>
        </p:spPr>
      </p:pic>
      <p:pic>
        <p:nvPicPr>
          <p:cNvPr id="108" name="Google Shape;108;p21" title="3.png"/>
          <p:cNvPicPr preferRelativeResize="0"/>
          <p:nvPr/>
        </p:nvPicPr>
        <p:blipFill>
          <a:blip r:embed="rId5">
            <a:alphaModFix/>
          </a:blip>
          <a:stretch>
            <a:fillRect/>
          </a:stretch>
        </p:blipFill>
        <p:spPr>
          <a:xfrm>
            <a:off x="4572000" y="1573525"/>
            <a:ext cx="410025" cy="4100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501</Words>
  <Application>Microsoft Office PowerPoint</Application>
  <PresentationFormat>On-screen Show (16:9)</PresentationFormat>
  <Paragraphs>54</Paragraphs>
  <Slides>13</Slides>
  <Notes>13</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Space Grotesk Medium</vt:lpstr>
      <vt:lpstr>Space Grotesk</vt: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Amelija Žakšauskaitė</dc:creator>
  <cp:lastModifiedBy>Amelija Žakšauskaitė</cp:lastModifiedBy>
  <cp:revision>2</cp:revision>
  <dcterms:modified xsi:type="dcterms:W3CDTF">2026-08-26T08:39:52Z</dcterms:modified>
</cp:coreProperties>
</file>