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Space Grotesk Medium"/>
      <p:regular r:id="rId19"/>
      <p:bold r:id="rId20"/>
    </p:embeddedFont>
    <p:embeddedFont>
      <p:font typeface="Space Grotesk"/>
      <p:regular r:id="rId21"/>
      <p:bold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SpaceGroteskMedium-bold.fntdata"/><Relationship Id="rId11" Type="http://schemas.openxmlformats.org/officeDocument/2006/relationships/slide" Target="slides/slide6.xml"/><Relationship Id="rId22" Type="http://schemas.openxmlformats.org/officeDocument/2006/relationships/font" Target="fonts/SpaceGrotesk-bold.fntdata"/><Relationship Id="rId10" Type="http://schemas.openxmlformats.org/officeDocument/2006/relationships/slide" Target="slides/slide5.xml"/><Relationship Id="rId21" Type="http://schemas.openxmlformats.org/officeDocument/2006/relationships/font" Target="fonts/SpaceGrotesk-regular.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SpaceGroteskMedium-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ca55bc421b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ca55bc421b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ca55bc421b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ca55bc421b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ca55bc421b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ca55bc421b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ca55bc421b_0_7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ca55bc421b_0_7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ca55bc421b_0_1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ca55bc421b_0_1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ca55bc421b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ca55bc421b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ca55bc421b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ca55bc421b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ca55bc421b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ca55bc421b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ca55bc421b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ca55bc421b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ca55bc421b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ca55bc421b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ca55bc421b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ca55bc421b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ca55bc421b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ca55bc421b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ca55bc421b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ca55bc421b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2.png"/><Relationship Id="rId7" Type="http://schemas.openxmlformats.org/officeDocument/2006/relationships/image" Target="../media/image10.png"/><Relationship Id="rId8"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fonts.google.com/specimen/Space+Grotes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nvSpPr>
        <p:spPr>
          <a:xfrm>
            <a:off x="697325" y="3285600"/>
            <a:ext cx="6898800" cy="1287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GB" sz="3800">
                <a:solidFill>
                  <a:srgbClr val="0B4DC7"/>
                </a:solidFill>
                <a:latin typeface="Space Grotesk"/>
                <a:ea typeface="Space Grotesk"/>
                <a:cs typeface="Space Grotesk"/>
                <a:sym typeface="Space Grotesk"/>
              </a:rPr>
              <a:t>VILNIUS TECH pristatymo pavadinimas</a:t>
            </a:r>
            <a:endParaRPr sz="1700">
              <a:solidFill>
                <a:srgbClr val="0B4DC7"/>
              </a:solidFill>
              <a:latin typeface="Space Grotesk"/>
              <a:ea typeface="Space Grotesk"/>
              <a:cs typeface="Space Grotesk"/>
              <a:sym typeface="Space Grotesk"/>
            </a:endParaRPr>
          </a:p>
        </p:txBody>
      </p:sp>
      <p:sp>
        <p:nvSpPr>
          <p:cNvPr id="55" name="Google Shape;55;p13"/>
          <p:cNvSpPr txBox="1"/>
          <p:nvPr/>
        </p:nvSpPr>
        <p:spPr>
          <a:xfrm>
            <a:off x="697325" y="2781900"/>
            <a:ext cx="4546500" cy="50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700">
                <a:solidFill>
                  <a:srgbClr val="0B4DC7"/>
                </a:solidFill>
                <a:latin typeface="Space Grotesk"/>
                <a:ea typeface="Space Grotesk"/>
                <a:cs typeface="Space Grotesk"/>
                <a:sym typeface="Space Grotesk"/>
              </a:rPr>
              <a:t>Vardenis Pavardenis</a:t>
            </a:r>
            <a:endParaRPr sz="1800">
              <a:solidFill>
                <a:schemeClr val="dk2"/>
              </a:solidFill>
              <a:latin typeface="Space Grotesk"/>
              <a:ea typeface="Space Grotesk"/>
              <a:cs typeface="Space Grotesk"/>
              <a:sym typeface="Space Grotesk"/>
            </a:endParaRPr>
          </a:p>
        </p:txBody>
      </p:sp>
      <p:sp>
        <p:nvSpPr>
          <p:cNvPr id="56" name="Google Shape;56;p13"/>
          <p:cNvSpPr txBox="1"/>
          <p:nvPr/>
        </p:nvSpPr>
        <p:spPr>
          <a:xfrm>
            <a:off x="646975" y="2068050"/>
            <a:ext cx="1230000" cy="50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200">
                <a:solidFill>
                  <a:srgbClr val="0B4DC7"/>
                </a:solidFill>
                <a:latin typeface="Space Grotesk"/>
                <a:ea typeface="Space Grotesk"/>
                <a:cs typeface="Space Grotesk"/>
                <a:sym typeface="Space Grotesk"/>
              </a:rPr>
              <a:t>2026-02-23</a:t>
            </a:r>
            <a:endParaRPr sz="1200">
              <a:solidFill>
                <a:schemeClr val="dk2"/>
              </a:solidFill>
              <a:latin typeface="Space Grotesk"/>
              <a:ea typeface="Space Grotesk"/>
              <a:cs typeface="Space Grotesk"/>
              <a:sym typeface="Space Grotesk"/>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2" name="Shape 112"/>
        <p:cNvGrpSpPr/>
        <p:nvPr/>
      </p:nvGrpSpPr>
      <p:grpSpPr>
        <a:xfrm>
          <a:off x="0" y="0"/>
          <a:ext cx="0" cy="0"/>
          <a:chOff x="0" y="0"/>
          <a:chExt cx="0" cy="0"/>
        </a:xfrm>
      </p:grpSpPr>
      <p:sp>
        <p:nvSpPr>
          <p:cNvPr id="113" name="Google Shape;113;p22"/>
          <p:cNvSpPr txBox="1"/>
          <p:nvPr/>
        </p:nvSpPr>
        <p:spPr>
          <a:xfrm>
            <a:off x="366425" y="328975"/>
            <a:ext cx="6898800" cy="7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300">
                <a:solidFill>
                  <a:srgbClr val="0B4DC7"/>
                </a:solidFill>
                <a:latin typeface="Space Grotesk"/>
                <a:ea typeface="Space Grotesk"/>
                <a:cs typeface="Space Grotesk"/>
                <a:sym typeface="Space Grotesk"/>
              </a:rPr>
              <a:t>Darbo progresas</a:t>
            </a:r>
            <a:endParaRPr b="1" sz="1200">
              <a:solidFill>
                <a:srgbClr val="0B4DC7"/>
              </a:solidFill>
              <a:latin typeface="Space Grotesk"/>
              <a:ea typeface="Space Grotesk"/>
              <a:cs typeface="Space Grotesk"/>
              <a:sym typeface="Space Grotesk"/>
            </a:endParaRPr>
          </a:p>
        </p:txBody>
      </p:sp>
      <p:grpSp>
        <p:nvGrpSpPr>
          <p:cNvPr id="114" name="Google Shape;114;p22"/>
          <p:cNvGrpSpPr/>
          <p:nvPr/>
        </p:nvGrpSpPr>
        <p:grpSpPr>
          <a:xfrm>
            <a:off x="4513729" y="1864926"/>
            <a:ext cx="2480144" cy="1728853"/>
            <a:chOff x="4526679" y="1857800"/>
            <a:chExt cx="2480144" cy="1728853"/>
          </a:xfrm>
        </p:grpSpPr>
        <p:sp>
          <p:nvSpPr>
            <p:cNvPr id="115" name="Google Shape;115;p22"/>
            <p:cNvSpPr/>
            <p:nvPr/>
          </p:nvSpPr>
          <p:spPr>
            <a:xfrm>
              <a:off x="4849302" y="3079475"/>
              <a:ext cx="1958400" cy="133500"/>
            </a:xfrm>
            <a:prstGeom prst="rect">
              <a:avLst/>
            </a:prstGeom>
            <a:solidFill>
              <a:srgbClr val="0B4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6" name="Google Shape;116;p22"/>
            <p:cNvGrpSpPr/>
            <p:nvPr/>
          </p:nvGrpSpPr>
          <p:grpSpPr>
            <a:xfrm>
              <a:off x="4526679" y="1857800"/>
              <a:ext cx="2480144" cy="1728853"/>
              <a:chOff x="4526679" y="1857800"/>
              <a:chExt cx="2480144" cy="1728853"/>
            </a:xfrm>
          </p:grpSpPr>
          <p:grpSp>
            <p:nvGrpSpPr>
              <p:cNvPr id="117" name="Google Shape;117;p22"/>
              <p:cNvGrpSpPr/>
              <p:nvPr/>
            </p:nvGrpSpPr>
            <p:grpSpPr>
              <a:xfrm>
                <a:off x="4808316" y="2800065"/>
                <a:ext cx="92400" cy="411825"/>
                <a:chOff x="845575" y="2563700"/>
                <a:chExt cx="92400" cy="411825"/>
              </a:xfrm>
            </p:grpSpPr>
            <p:cxnSp>
              <p:nvCxnSpPr>
                <p:cNvPr id="118" name="Google Shape;118;p22"/>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19" name="Google Shape;119;p22"/>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0" name="Google Shape;120;p22"/>
              <p:cNvSpPr txBox="1"/>
              <p:nvPr/>
            </p:nvSpPr>
            <p:spPr>
              <a:xfrm>
                <a:off x="4526679" y="3215253"/>
                <a:ext cx="6927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GB" sz="1200">
                    <a:solidFill>
                      <a:srgbClr val="0B4DC7"/>
                    </a:solidFill>
                    <a:latin typeface="Space Grotesk"/>
                    <a:ea typeface="Space Grotesk"/>
                    <a:cs typeface="Space Grotesk"/>
                    <a:sym typeface="Space Grotesk"/>
                  </a:rPr>
                  <a:t>20XX</a:t>
                </a:r>
                <a:endParaRPr b="1" sz="1200">
                  <a:solidFill>
                    <a:srgbClr val="0B4DC7"/>
                  </a:solidFill>
                  <a:latin typeface="Space Grotesk"/>
                  <a:ea typeface="Space Grotesk"/>
                  <a:cs typeface="Space Grotesk"/>
                  <a:sym typeface="Space Grotesk"/>
                </a:endParaRPr>
              </a:p>
            </p:txBody>
          </p:sp>
          <p:sp>
            <p:nvSpPr>
              <p:cNvPr id="121" name="Google Shape;121;p22"/>
              <p:cNvSpPr txBox="1"/>
              <p:nvPr/>
            </p:nvSpPr>
            <p:spPr>
              <a:xfrm>
                <a:off x="4753223" y="185780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000">
                    <a:solidFill>
                      <a:srgbClr val="0B4DC7"/>
                    </a:solidFill>
                    <a:latin typeface="Space Grotesk"/>
                    <a:ea typeface="Space Grotesk"/>
                    <a:cs typeface="Space Grotesk"/>
                    <a:sym typeface="Space Grotesk"/>
                  </a:rPr>
                  <a:t>Vestibulum congue tempus</a:t>
                </a:r>
                <a:endParaRPr b="1" sz="1000">
                  <a:solidFill>
                    <a:srgbClr val="0B4DC7"/>
                  </a:solidFill>
                  <a:latin typeface="Space Grotesk"/>
                  <a:ea typeface="Space Grotesk"/>
                  <a:cs typeface="Space Grotesk"/>
                  <a:sym typeface="Space Grotesk"/>
                </a:endParaRPr>
              </a:p>
              <a:p>
                <a:pPr indent="0" lvl="0" marL="0" rtl="0" algn="l">
                  <a:spcBef>
                    <a:spcPts val="0"/>
                  </a:spcBef>
                  <a:spcAft>
                    <a:spcPts val="0"/>
                  </a:spcAft>
                  <a:buNone/>
                </a:pPr>
                <a:r>
                  <a:t/>
                </a:r>
                <a:endParaRPr b="1" sz="1000">
                  <a:solidFill>
                    <a:srgbClr val="0B4DC7"/>
                  </a:solidFill>
                  <a:latin typeface="Space Grotesk"/>
                  <a:ea typeface="Space Grotesk"/>
                  <a:cs typeface="Space Grotesk"/>
                  <a:sym typeface="Space Grotesk"/>
                </a:endParaRPr>
              </a:p>
              <a:p>
                <a:pPr indent="0" lvl="0" marL="0" rtl="0" algn="l">
                  <a:spcBef>
                    <a:spcPts val="0"/>
                  </a:spcBef>
                  <a:spcAft>
                    <a:spcPts val="1600"/>
                  </a:spcAft>
                  <a:buNone/>
                </a:pPr>
                <a:r>
                  <a:rPr lang="en-GB" sz="1000">
                    <a:solidFill>
                      <a:srgbClr val="0B4DC7"/>
                    </a:solidFill>
                    <a:latin typeface="Space Grotesk"/>
                    <a:ea typeface="Space Grotesk"/>
                    <a:cs typeface="Space Grotesk"/>
                    <a:sym typeface="Space Grotesk"/>
                  </a:rPr>
                  <a:t>Lorem ipsum dolor sit amet, consectetur adipiscing elit, sed do eiusmod tempor. </a:t>
                </a:r>
                <a:endParaRPr b="1" sz="1000">
                  <a:solidFill>
                    <a:srgbClr val="0B4DC7"/>
                  </a:solidFill>
                  <a:latin typeface="Space Grotesk"/>
                  <a:ea typeface="Space Grotesk"/>
                  <a:cs typeface="Space Grotesk"/>
                  <a:sym typeface="Space Grotesk"/>
                </a:endParaRPr>
              </a:p>
            </p:txBody>
          </p:sp>
        </p:grpSp>
      </p:grpSp>
      <p:grpSp>
        <p:nvGrpSpPr>
          <p:cNvPr id="122" name="Google Shape;122;p22"/>
          <p:cNvGrpSpPr/>
          <p:nvPr/>
        </p:nvGrpSpPr>
        <p:grpSpPr>
          <a:xfrm>
            <a:off x="6422860" y="2709722"/>
            <a:ext cx="2721140" cy="1735654"/>
            <a:chOff x="6435810" y="2702596"/>
            <a:chExt cx="2721140" cy="1735654"/>
          </a:xfrm>
        </p:grpSpPr>
        <p:sp>
          <p:nvSpPr>
            <p:cNvPr id="123" name="Google Shape;123;p22"/>
            <p:cNvSpPr/>
            <p:nvPr/>
          </p:nvSpPr>
          <p:spPr>
            <a:xfrm>
              <a:off x="6807650" y="3079475"/>
              <a:ext cx="2349300" cy="133500"/>
            </a:xfrm>
            <a:prstGeom prst="rect">
              <a:avLst/>
            </a:prstGeom>
            <a:solidFill>
              <a:srgbClr val="0B4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4" name="Google Shape;124;p22"/>
            <p:cNvGrpSpPr/>
            <p:nvPr/>
          </p:nvGrpSpPr>
          <p:grpSpPr>
            <a:xfrm>
              <a:off x="6435810" y="2702596"/>
              <a:ext cx="2494563" cy="1735654"/>
              <a:chOff x="6435810" y="2702596"/>
              <a:chExt cx="2494563" cy="1735654"/>
            </a:xfrm>
          </p:grpSpPr>
          <p:grpSp>
            <p:nvGrpSpPr>
              <p:cNvPr id="125" name="Google Shape;125;p22"/>
              <p:cNvGrpSpPr/>
              <p:nvPr/>
            </p:nvGrpSpPr>
            <p:grpSpPr>
              <a:xfrm rot="10800000">
                <a:off x="6760035" y="3079467"/>
                <a:ext cx="92400" cy="411825"/>
                <a:chOff x="2070100" y="2563700"/>
                <a:chExt cx="92400" cy="411825"/>
              </a:xfrm>
            </p:grpSpPr>
            <p:cxnSp>
              <p:nvCxnSpPr>
                <p:cNvPr id="126" name="Google Shape;126;p22"/>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27" name="Google Shape;127;p22"/>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8" name="Google Shape;128;p22"/>
              <p:cNvSpPr txBox="1"/>
              <p:nvPr/>
            </p:nvSpPr>
            <p:spPr>
              <a:xfrm>
                <a:off x="6435810" y="2702596"/>
                <a:ext cx="7458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GB" sz="1200">
                    <a:solidFill>
                      <a:srgbClr val="0B4DC7"/>
                    </a:solidFill>
                    <a:latin typeface="Space Grotesk"/>
                    <a:ea typeface="Space Grotesk"/>
                    <a:cs typeface="Space Grotesk"/>
                    <a:sym typeface="Space Grotesk"/>
                  </a:rPr>
                  <a:t>20XX</a:t>
                </a:r>
                <a:endParaRPr b="1" sz="1200">
                  <a:solidFill>
                    <a:srgbClr val="0B4DC7"/>
                  </a:solidFill>
                  <a:latin typeface="Space Grotesk"/>
                  <a:ea typeface="Space Grotesk"/>
                  <a:cs typeface="Space Grotesk"/>
                  <a:sym typeface="Space Grotesk"/>
                </a:endParaRPr>
              </a:p>
            </p:txBody>
          </p:sp>
          <p:sp>
            <p:nvSpPr>
              <p:cNvPr id="129" name="Google Shape;129;p22"/>
              <p:cNvSpPr txBox="1"/>
              <p:nvPr/>
            </p:nvSpPr>
            <p:spPr>
              <a:xfrm>
                <a:off x="6676773" y="349445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000">
                    <a:solidFill>
                      <a:srgbClr val="0B4DC7"/>
                    </a:solidFill>
                    <a:latin typeface="Space Grotesk"/>
                    <a:ea typeface="Space Grotesk"/>
                    <a:cs typeface="Space Grotesk"/>
                    <a:sym typeface="Space Grotesk"/>
                  </a:rPr>
                  <a:t>Vestibulum congue tempus</a:t>
                </a:r>
                <a:endParaRPr b="1" sz="1000">
                  <a:solidFill>
                    <a:srgbClr val="0B4DC7"/>
                  </a:solidFill>
                  <a:latin typeface="Space Grotesk"/>
                  <a:ea typeface="Space Grotesk"/>
                  <a:cs typeface="Space Grotesk"/>
                  <a:sym typeface="Space Grotesk"/>
                </a:endParaRPr>
              </a:p>
              <a:p>
                <a:pPr indent="0" lvl="0" marL="0" rtl="0" algn="l">
                  <a:spcBef>
                    <a:spcPts val="0"/>
                  </a:spcBef>
                  <a:spcAft>
                    <a:spcPts val="0"/>
                  </a:spcAft>
                  <a:buNone/>
                </a:pPr>
                <a:r>
                  <a:t/>
                </a:r>
                <a:endParaRPr b="1" sz="1000">
                  <a:solidFill>
                    <a:srgbClr val="0B4DC7"/>
                  </a:solidFill>
                  <a:latin typeface="Space Grotesk"/>
                  <a:ea typeface="Space Grotesk"/>
                  <a:cs typeface="Space Grotesk"/>
                  <a:sym typeface="Space Grotesk"/>
                </a:endParaRPr>
              </a:p>
              <a:p>
                <a:pPr indent="0" lvl="0" marL="0" rtl="0" algn="l">
                  <a:spcBef>
                    <a:spcPts val="0"/>
                  </a:spcBef>
                  <a:spcAft>
                    <a:spcPts val="1600"/>
                  </a:spcAft>
                  <a:buNone/>
                </a:pPr>
                <a:r>
                  <a:rPr lang="en-GB" sz="1000">
                    <a:solidFill>
                      <a:srgbClr val="0B4DC7"/>
                    </a:solidFill>
                    <a:latin typeface="Space Grotesk"/>
                    <a:ea typeface="Space Grotesk"/>
                    <a:cs typeface="Space Grotesk"/>
                    <a:sym typeface="Space Grotesk"/>
                  </a:rPr>
                  <a:t>Lorem ipsum dolor sit amet, consectetur adipiscing elit, sed do eiusmod tempor. </a:t>
                </a:r>
                <a:endParaRPr b="1" sz="1000">
                  <a:solidFill>
                    <a:srgbClr val="0B4DC7"/>
                  </a:solidFill>
                  <a:latin typeface="Space Grotesk"/>
                  <a:ea typeface="Space Grotesk"/>
                  <a:cs typeface="Space Grotesk"/>
                  <a:sym typeface="Space Grotesk"/>
                </a:endParaRPr>
              </a:p>
            </p:txBody>
          </p:sp>
        </p:grpSp>
      </p:grpSp>
      <p:grpSp>
        <p:nvGrpSpPr>
          <p:cNvPr id="130" name="Google Shape;130;p22"/>
          <p:cNvGrpSpPr/>
          <p:nvPr/>
        </p:nvGrpSpPr>
        <p:grpSpPr>
          <a:xfrm>
            <a:off x="483041" y="1864926"/>
            <a:ext cx="2580731" cy="1728863"/>
            <a:chOff x="495991" y="1857800"/>
            <a:chExt cx="2580731" cy="1728863"/>
          </a:xfrm>
        </p:grpSpPr>
        <p:sp>
          <p:nvSpPr>
            <p:cNvPr id="131" name="Google Shape;131;p22"/>
            <p:cNvSpPr/>
            <p:nvPr/>
          </p:nvSpPr>
          <p:spPr>
            <a:xfrm>
              <a:off x="932600" y="3079475"/>
              <a:ext cx="1958400" cy="133500"/>
            </a:xfrm>
            <a:prstGeom prst="rect">
              <a:avLst/>
            </a:prstGeom>
            <a:solidFill>
              <a:srgbClr val="0B4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2" name="Google Shape;132;p22"/>
            <p:cNvGrpSpPr/>
            <p:nvPr/>
          </p:nvGrpSpPr>
          <p:grpSpPr>
            <a:xfrm>
              <a:off x="495991" y="1857800"/>
              <a:ext cx="2580731" cy="1728863"/>
              <a:chOff x="495991" y="1857800"/>
              <a:chExt cx="2580731" cy="1728863"/>
            </a:xfrm>
          </p:grpSpPr>
          <p:sp>
            <p:nvSpPr>
              <p:cNvPr id="133" name="Google Shape;133;p22"/>
              <p:cNvSpPr txBox="1"/>
              <p:nvPr/>
            </p:nvSpPr>
            <p:spPr>
              <a:xfrm>
                <a:off x="495991" y="3215263"/>
                <a:ext cx="8712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GB" sz="1200">
                    <a:solidFill>
                      <a:srgbClr val="0B4DC7"/>
                    </a:solidFill>
                    <a:latin typeface="Space Grotesk"/>
                    <a:ea typeface="Space Grotesk"/>
                    <a:cs typeface="Space Grotesk"/>
                    <a:sym typeface="Space Grotesk"/>
                  </a:rPr>
                  <a:t>20XX</a:t>
                </a:r>
                <a:endParaRPr b="1" sz="1200">
                  <a:solidFill>
                    <a:srgbClr val="0B4DC7"/>
                  </a:solidFill>
                  <a:latin typeface="Space Grotesk"/>
                  <a:ea typeface="Space Grotesk"/>
                  <a:cs typeface="Space Grotesk"/>
                  <a:sym typeface="Space Grotesk"/>
                </a:endParaRPr>
              </a:p>
            </p:txBody>
          </p:sp>
          <p:grpSp>
            <p:nvGrpSpPr>
              <p:cNvPr id="134" name="Google Shape;134;p22"/>
              <p:cNvGrpSpPr/>
              <p:nvPr/>
            </p:nvGrpSpPr>
            <p:grpSpPr>
              <a:xfrm>
                <a:off x="881025" y="2800065"/>
                <a:ext cx="92400" cy="411825"/>
                <a:chOff x="845575" y="2563700"/>
                <a:chExt cx="92400" cy="411825"/>
              </a:xfrm>
            </p:grpSpPr>
            <p:cxnSp>
              <p:nvCxnSpPr>
                <p:cNvPr id="135" name="Google Shape;135;p22"/>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36" name="Google Shape;136;p22"/>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 name="Google Shape;137;p22"/>
              <p:cNvSpPr txBox="1"/>
              <p:nvPr/>
            </p:nvSpPr>
            <p:spPr>
              <a:xfrm>
                <a:off x="823122" y="185780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000">
                    <a:solidFill>
                      <a:srgbClr val="0B4DC7"/>
                    </a:solidFill>
                    <a:latin typeface="Space Grotesk"/>
                    <a:ea typeface="Space Grotesk"/>
                    <a:cs typeface="Space Grotesk"/>
                    <a:sym typeface="Space Grotesk"/>
                  </a:rPr>
                  <a:t>Vestibulum congue tempus</a:t>
                </a:r>
                <a:endParaRPr b="1" sz="1000">
                  <a:solidFill>
                    <a:srgbClr val="0B4DC7"/>
                  </a:solidFill>
                  <a:latin typeface="Space Grotesk"/>
                  <a:ea typeface="Space Grotesk"/>
                  <a:cs typeface="Space Grotesk"/>
                  <a:sym typeface="Space Grotesk"/>
                </a:endParaRPr>
              </a:p>
              <a:p>
                <a:pPr indent="0" lvl="0" marL="0" rtl="0" algn="l">
                  <a:spcBef>
                    <a:spcPts val="0"/>
                  </a:spcBef>
                  <a:spcAft>
                    <a:spcPts val="0"/>
                  </a:spcAft>
                  <a:buNone/>
                </a:pPr>
                <a:r>
                  <a:t/>
                </a:r>
                <a:endParaRPr b="1" sz="1000">
                  <a:solidFill>
                    <a:srgbClr val="0B4DC7"/>
                  </a:solidFill>
                  <a:latin typeface="Space Grotesk"/>
                  <a:ea typeface="Space Grotesk"/>
                  <a:cs typeface="Space Grotesk"/>
                  <a:sym typeface="Space Grotesk"/>
                </a:endParaRPr>
              </a:p>
              <a:p>
                <a:pPr indent="0" lvl="0" marL="0" rtl="0" algn="l">
                  <a:spcBef>
                    <a:spcPts val="0"/>
                  </a:spcBef>
                  <a:spcAft>
                    <a:spcPts val="1600"/>
                  </a:spcAft>
                  <a:buNone/>
                </a:pPr>
                <a:r>
                  <a:rPr lang="en-GB" sz="1000">
                    <a:solidFill>
                      <a:srgbClr val="0B4DC7"/>
                    </a:solidFill>
                    <a:latin typeface="Space Grotesk"/>
                    <a:ea typeface="Space Grotesk"/>
                    <a:cs typeface="Space Grotesk"/>
                    <a:sym typeface="Space Grotesk"/>
                  </a:rPr>
                  <a:t>Lorem ipsum dolor sit amet, consectetur adipiscing elit, sed do eiusmod tempor. </a:t>
                </a:r>
                <a:endParaRPr b="1" sz="1000">
                  <a:solidFill>
                    <a:srgbClr val="0B4DC7"/>
                  </a:solidFill>
                  <a:latin typeface="Space Grotesk"/>
                  <a:ea typeface="Space Grotesk"/>
                  <a:cs typeface="Space Grotesk"/>
                  <a:sym typeface="Space Grotesk"/>
                </a:endParaRPr>
              </a:p>
            </p:txBody>
          </p:sp>
        </p:grpSp>
      </p:grpSp>
      <p:grpSp>
        <p:nvGrpSpPr>
          <p:cNvPr id="138" name="Google Shape;138;p22"/>
          <p:cNvGrpSpPr/>
          <p:nvPr/>
        </p:nvGrpSpPr>
        <p:grpSpPr>
          <a:xfrm>
            <a:off x="2512645" y="2709722"/>
            <a:ext cx="2501355" cy="1735654"/>
            <a:chOff x="2525595" y="2702596"/>
            <a:chExt cx="2501355" cy="1735654"/>
          </a:xfrm>
        </p:grpSpPr>
        <p:sp>
          <p:nvSpPr>
            <p:cNvPr id="139" name="Google Shape;139;p22"/>
            <p:cNvSpPr/>
            <p:nvPr/>
          </p:nvSpPr>
          <p:spPr>
            <a:xfrm>
              <a:off x="2890952" y="3079475"/>
              <a:ext cx="1958400" cy="133500"/>
            </a:xfrm>
            <a:prstGeom prst="rect">
              <a:avLst/>
            </a:prstGeom>
            <a:solidFill>
              <a:srgbClr val="0B4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0" name="Google Shape;140;p22"/>
            <p:cNvGrpSpPr/>
            <p:nvPr/>
          </p:nvGrpSpPr>
          <p:grpSpPr>
            <a:xfrm>
              <a:off x="2525595" y="2702596"/>
              <a:ext cx="2501355" cy="1735654"/>
              <a:chOff x="2525595" y="2702596"/>
              <a:chExt cx="2501355" cy="1735654"/>
            </a:xfrm>
          </p:grpSpPr>
          <p:sp>
            <p:nvSpPr>
              <p:cNvPr id="141" name="Google Shape;141;p22"/>
              <p:cNvSpPr txBox="1"/>
              <p:nvPr/>
            </p:nvSpPr>
            <p:spPr>
              <a:xfrm>
                <a:off x="2525595" y="2702596"/>
                <a:ext cx="7458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GB" sz="1200">
                    <a:solidFill>
                      <a:srgbClr val="0B4DC7"/>
                    </a:solidFill>
                    <a:latin typeface="Space Grotesk"/>
                    <a:ea typeface="Space Grotesk"/>
                    <a:cs typeface="Space Grotesk"/>
                    <a:sym typeface="Space Grotesk"/>
                  </a:rPr>
                  <a:t>20XX</a:t>
                </a:r>
                <a:endParaRPr b="1" sz="1200">
                  <a:solidFill>
                    <a:srgbClr val="0B4DC7"/>
                  </a:solidFill>
                  <a:latin typeface="Space Grotesk"/>
                  <a:ea typeface="Space Grotesk"/>
                  <a:cs typeface="Space Grotesk"/>
                  <a:sym typeface="Space Grotesk"/>
                </a:endParaRPr>
              </a:p>
            </p:txBody>
          </p:sp>
          <p:grpSp>
            <p:nvGrpSpPr>
              <p:cNvPr id="142" name="Google Shape;142;p22"/>
              <p:cNvGrpSpPr/>
              <p:nvPr/>
            </p:nvGrpSpPr>
            <p:grpSpPr>
              <a:xfrm rot="10800000">
                <a:off x="2849073" y="3079467"/>
                <a:ext cx="92400" cy="411825"/>
                <a:chOff x="2070100" y="2563700"/>
                <a:chExt cx="92400" cy="411825"/>
              </a:xfrm>
            </p:grpSpPr>
            <p:cxnSp>
              <p:nvCxnSpPr>
                <p:cNvPr id="143" name="Google Shape;143;p22"/>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44" name="Google Shape;144;p22"/>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 name="Google Shape;145;p22"/>
              <p:cNvSpPr txBox="1"/>
              <p:nvPr/>
            </p:nvSpPr>
            <p:spPr>
              <a:xfrm>
                <a:off x="2773350" y="349445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000">
                    <a:solidFill>
                      <a:srgbClr val="0B4DC7"/>
                    </a:solidFill>
                    <a:latin typeface="Space Grotesk"/>
                    <a:ea typeface="Space Grotesk"/>
                    <a:cs typeface="Space Grotesk"/>
                    <a:sym typeface="Space Grotesk"/>
                  </a:rPr>
                  <a:t>Vestibulum congue tempus</a:t>
                </a:r>
                <a:endParaRPr b="1" sz="1000">
                  <a:solidFill>
                    <a:srgbClr val="0B4DC7"/>
                  </a:solidFill>
                  <a:latin typeface="Space Grotesk"/>
                  <a:ea typeface="Space Grotesk"/>
                  <a:cs typeface="Space Grotesk"/>
                  <a:sym typeface="Space Grotesk"/>
                </a:endParaRPr>
              </a:p>
              <a:p>
                <a:pPr indent="0" lvl="0" marL="0" rtl="0" algn="l">
                  <a:spcBef>
                    <a:spcPts val="0"/>
                  </a:spcBef>
                  <a:spcAft>
                    <a:spcPts val="0"/>
                  </a:spcAft>
                  <a:buNone/>
                </a:pPr>
                <a:r>
                  <a:t/>
                </a:r>
                <a:endParaRPr b="1" sz="1000">
                  <a:solidFill>
                    <a:srgbClr val="0B4DC7"/>
                  </a:solidFill>
                  <a:latin typeface="Space Grotesk"/>
                  <a:ea typeface="Space Grotesk"/>
                  <a:cs typeface="Space Grotesk"/>
                  <a:sym typeface="Space Grotesk"/>
                </a:endParaRPr>
              </a:p>
              <a:p>
                <a:pPr indent="0" lvl="0" marL="0" rtl="0" algn="l">
                  <a:spcBef>
                    <a:spcPts val="0"/>
                  </a:spcBef>
                  <a:spcAft>
                    <a:spcPts val="1600"/>
                  </a:spcAft>
                  <a:buNone/>
                </a:pPr>
                <a:r>
                  <a:rPr lang="en-GB" sz="1000">
                    <a:solidFill>
                      <a:srgbClr val="0B4DC7"/>
                    </a:solidFill>
                    <a:latin typeface="Space Grotesk"/>
                    <a:ea typeface="Space Grotesk"/>
                    <a:cs typeface="Space Grotesk"/>
                    <a:sym typeface="Space Grotesk"/>
                  </a:rPr>
                  <a:t>Lorem ipsum dolor sit amet, consectetur adipiscing elit, sed do eiusmod tempor. </a:t>
                </a:r>
                <a:endParaRPr b="1" sz="1000">
                  <a:solidFill>
                    <a:srgbClr val="0B4DC7"/>
                  </a:solidFill>
                  <a:latin typeface="Space Grotesk"/>
                  <a:ea typeface="Space Grotesk"/>
                  <a:cs typeface="Space Grotesk"/>
                  <a:sym typeface="Space Grotesk"/>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9" name="Shape 149"/>
        <p:cNvGrpSpPr/>
        <p:nvPr/>
      </p:nvGrpSpPr>
      <p:grpSpPr>
        <a:xfrm>
          <a:off x="0" y="0"/>
          <a:ext cx="0" cy="0"/>
          <a:chOff x="0" y="0"/>
          <a:chExt cx="0" cy="0"/>
        </a:xfrm>
      </p:grpSpPr>
      <p:sp>
        <p:nvSpPr>
          <p:cNvPr id="150" name="Google Shape;150;p23"/>
          <p:cNvSpPr txBox="1"/>
          <p:nvPr/>
        </p:nvSpPr>
        <p:spPr>
          <a:xfrm>
            <a:off x="366425" y="328975"/>
            <a:ext cx="6898800" cy="7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300">
                <a:solidFill>
                  <a:srgbClr val="0B4DC7"/>
                </a:solidFill>
                <a:latin typeface="Space Grotesk"/>
                <a:ea typeface="Space Grotesk"/>
                <a:cs typeface="Space Grotesk"/>
                <a:sym typeface="Space Grotesk"/>
              </a:rPr>
              <a:t>Universiteto vertybės</a:t>
            </a:r>
            <a:endParaRPr b="1" sz="1200">
              <a:solidFill>
                <a:srgbClr val="0B4DC7"/>
              </a:solidFill>
              <a:latin typeface="Space Grotesk"/>
              <a:ea typeface="Space Grotesk"/>
              <a:cs typeface="Space Grotesk"/>
              <a:sym typeface="Space Grotesk"/>
            </a:endParaRPr>
          </a:p>
        </p:txBody>
      </p:sp>
      <p:sp>
        <p:nvSpPr>
          <p:cNvPr id="151" name="Google Shape;151;p23"/>
          <p:cNvSpPr txBox="1"/>
          <p:nvPr/>
        </p:nvSpPr>
        <p:spPr>
          <a:xfrm>
            <a:off x="1190900" y="1573525"/>
            <a:ext cx="6657000" cy="5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rgbClr val="0B4DC7"/>
                </a:solidFill>
                <a:latin typeface="Space Grotesk"/>
                <a:ea typeface="Space Grotesk"/>
                <a:cs typeface="Space Grotesk"/>
                <a:sym typeface="Space Grotesk"/>
              </a:rPr>
              <a:t>Inovatyvumas</a:t>
            </a:r>
            <a:endParaRPr sz="2000">
              <a:solidFill>
                <a:srgbClr val="0B4DC7"/>
              </a:solidFill>
              <a:latin typeface="Space Grotesk"/>
              <a:ea typeface="Space Grotesk"/>
              <a:cs typeface="Space Grotesk"/>
              <a:sym typeface="Space Grotesk"/>
            </a:endParaRPr>
          </a:p>
        </p:txBody>
      </p:sp>
      <p:pic>
        <p:nvPicPr>
          <p:cNvPr id="152" name="Google Shape;152;p23" title="2.png"/>
          <p:cNvPicPr preferRelativeResize="0"/>
          <p:nvPr/>
        </p:nvPicPr>
        <p:blipFill>
          <a:blip r:embed="rId4">
            <a:alphaModFix/>
          </a:blip>
          <a:stretch>
            <a:fillRect/>
          </a:stretch>
        </p:blipFill>
        <p:spPr>
          <a:xfrm>
            <a:off x="596625" y="1633250"/>
            <a:ext cx="410025" cy="410025"/>
          </a:xfrm>
          <a:prstGeom prst="rect">
            <a:avLst/>
          </a:prstGeom>
          <a:noFill/>
          <a:ln>
            <a:noFill/>
          </a:ln>
        </p:spPr>
      </p:pic>
      <p:pic>
        <p:nvPicPr>
          <p:cNvPr id="153" name="Google Shape;153;p23" title="3.png"/>
          <p:cNvPicPr preferRelativeResize="0"/>
          <p:nvPr/>
        </p:nvPicPr>
        <p:blipFill>
          <a:blip r:embed="rId5">
            <a:alphaModFix/>
          </a:blip>
          <a:stretch>
            <a:fillRect/>
          </a:stretch>
        </p:blipFill>
        <p:spPr>
          <a:xfrm>
            <a:off x="596625" y="3656313"/>
            <a:ext cx="410025" cy="410025"/>
          </a:xfrm>
          <a:prstGeom prst="rect">
            <a:avLst/>
          </a:prstGeom>
          <a:noFill/>
          <a:ln>
            <a:noFill/>
          </a:ln>
        </p:spPr>
      </p:pic>
      <p:sp>
        <p:nvSpPr>
          <p:cNvPr id="154" name="Google Shape;154;p23"/>
          <p:cNvSpPr txBox="1"/>
          <p:nvPr/>
        </p:nvSpPr>
        <p:spPr>
          <a:xfrm>
            <a:off x="1190900" y="3606025"/>
            <a:ext cx="6304500" cy="5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rgbClr val="0B4DC7"/>
                </a:solidFill>
                <a:latin typeface="Space Grotesk"/>
                <a:ea typeface="Space Grotesk"/>
                <a:cs typeface="Space Grotesk"/>
                <a:sym typeface="Space Grotesk"/>
              </a:rPr>
              <a:t>Tvarumas</a:t>
            </a:r>
            <a:endParaRPr sz="2000">
              <a:solidFill>
                <a:srgbClr val="0B4DC7"/>
              </a:solidFill>
              <a:latin typeface="Space Grotesk"/>
              <a:ea typeface="Space Grotesk"/>
              <a:cs typeface="Space Grotesk"/>
              <a:sym typeface="Space Grotesk"/>
            </a:endParaRPr>
          </a:p>
        </p:txBody>
      </p:sp>
      <p:sp>
        <p:nvSpPr>
          <p:cNvPr id="155" name="Google Shape;155;p23"/>
          <p:cNvSpPr txBox="1"/>
          <p:nvPr/>
        </p:nvSpPr>
        <p:spPr>
          <a:xfrm>
            <a:off x="1190900" y="2084125"/>
            <a:ext cx="6657000" cy="5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rgbClr val="0B4DC7"/>
                </a:solidFill>
                <a:latin typeface="Space Grotesk"/>
                <a:ea typeface="Space Grotesk"/>
                <a:cs typeface="Space Grotesk"/>
                <a:sym typeface="Space Grotesk"/>
              </a:rPr>
              <a:t>Jungumas</a:t>
            </a:r>
            <a:endParaRPr sz="2000">
              <a:solidFill>
                <a:srgbClr val="0B4DC7"/>
              </a:solidFill>
              <a:latin typeface="Space Grotesk"/>
              <a:ea typeface="Space Grotesk"/>
              <a:cs typeface="Space Grotesk"/>
              <a:sym typeface="Space Grotesk"/>
            </a:endParaRPr>
          </a:p>
        </p:txBody>
      </p:sp>
      <p:sp>
        <p:nvSpPr>
          <p:cNvPr id="156" name="Google Shape;156;p23"/>
          <p:cNvSpPr txBox="1"/>
          <p:nvPr/>
        </p:nvSpPr>
        <p:spPr>
          <a:xfrm>
            <a:off x="1190888" y="3100375"/>
            <a:ext cx="6657000" cy="5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rgbClr val="0B4DC7"/>
                </a:solidFill>
                <a:latin typeface="Space Grotesk"/>
                <a:ea typeface="Space Grotesk"/>
                <a:cs typeface="Space Grotesk"/>
                <a:sym typeface="Space Grotesk"/>
              </a:rPr>
              <a:t>Atvirumas</a:t>
            </a:r>
            <a:endParaRPr sz="2000">
              <a:solidFill>
                <a:srgbClr val="0B4DC7"/>
              </a:solidFill>
              <a:latin typeface="Space Grotesk"/>
              <a:ea typeface="Space Grotesk"/>
              <a:cs typeface="Space Grotesk"/>
              <a:sym typeface="Space Grotesk"/>
            </a:endParaRPr>
          </a:p>
        </p:txBody>
      </p:sp>
      <p:sp>
        <p:nvSpPr>
          <p:cNvPr id="157" name="Google Shape;157;p23"/>
          <p:cNvSpPr txBox="1"/>
          <p:nvPr/>
        </p:nvSpPr>
        <p:spPr>
          <a:xfrm>
            <a:off x="1190900" y="2589763"/>
            <a:ext cx="6657000" cy="5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rgbClr val="0B4DC7"/>
                </a:solidFill>
                <a:latin typeface="Space Grotesk"/>
                <a:ea typeface="Space Grotesk"/>
                <a:cs typeface="Space Grotesk"/>
                <a:sym typeface="Space Grotesk"/>
              </a:rPr>
              <a:t>Kūrybiškumas</a:t>
            </a:r>
            <a:endParaRPr sz="2000">
              <a:solidFill>
                <a:srgbClr val="0B4DC7"/>
              </a:solidFill>
              <a:latin typeface="Space Grotesk"/>
              <a:ea typeface="Space Grotesk"/>
              <a:cs typeface="Space Grotesk"/>
              <a:sym typeface="Space Grotesk"/>
            </a:endParaRPr>
          </a:p>
        </p:txBody>
      </p:sp>
      <p:pic>
        <p:nvPicPr>
          <p:cNvPr id="158" name="Google Shape;158;p23" title="1.png"/>
          <p:cNvPicPr preferRelativeResize="0"/>
          <p:nvPr/>
        </p:nvPicPr>
        <p:blipFill>
          <a:blip r:embed="rId6">
            <a:alphaModFix/>
          </a:blip>
          <a:stretch>
            <a:fillRect/>
          </a:stretch>
        </p:blipFill>
        <p:spPr>
          <a:xfrm>
            <a:off x="596625" y="2134413"/>
            <a:ext cx="410025" cy="410025"/>
          </a:xfrm>
          <a:prstGeom prst="rect">
            <a:avLst/>
          </a:prstGeom>
          <a:noFill/>
          <a:ln>
            <a:noFill/>
          </a:ln>
        </p:spPr>
      </p:pic>
      <p:pic>
        <p:nvPicPr>
          <p:cNvPr id="159" name="Google Shape;159;p23" title="4.png"/>
          <p:cNvPicPr preferRelativeResize="0"/>
          <p:nvPr/>
        </p:nvPicPr>
        <p:blipFill>
          <a:blip r:embed="rId7">
            <a:alphaModFix/>
          </a:blip>
          <a:stretch>
            <a:fillRect/>
          </a:stretch>
        </p:blipFill>
        <p:spPr>
          <a:xfrm>
            <a:off x="596625" y="3150663"/>
            <a:ext cx="410025" cy="410025"/>
          </a:xfrm>
          <a:prstGeom prst="rect">
            <a:avLst/>
          </a:prstGeom>
          <a:noFill/>
          <a:ln>
            <a:noFill/>
          </a:ln>
        </p:spPr>
      </p:pic>
      <p:pic>
        <p:nvPicPr>
          <p:cNvPr id="160" name="Google Shape;160;p23" title="5.png"/>
          <p:cNvPicPr preferRelativeResize="0"/>
          <p:nvPr/>
        </p:nvPicPr>
        <p:blipFill>
          <a:blip r:embed="rId8">
            <a:alphaModFix/>
          </a:blip>
          <a:stretch>
            <a:fillRect/>
          </a:stretch>
        </p:blipFill>
        <p:spPr>
          <a:xfrm>
            <a:off x="596625" y="2642550"/>
            <a:ext cx="410025" cy="410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4" name="Shape 164"/>
        <p:cNvGrpSpPr/>
        <p:nvPr/>
      </p:nvGrpSpPr>
      <p:grpSpPr>
        <a:xfrm>
          <a:off x="0" y="0"/>
          <a:ext cx="0" cy="0"/>
          <a:chOff x="0" y="0"/>
          <a:chExt cx="0" cy="0"/>
        </a:xfrm>
      </p:grpSpPr>
      <p:sp>
        <p:nvSpPr>
          <p:cNvPr id="165" name="Google Shape;165;p24"/>
          <p:cNvSpPr txBox="1"/>
          <p:nvPr/>
        </p:nvSpPr>
        <p:spPr>
          <a:xfrm>
            <a:off x="366425" y="328975"/>
            <a:ext cx="6898800" cy="7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300">
                <a:solidFill>
                  <a:srgbClr val="0B4DC7"/>
                </a:solidFill>
                <a:latin typeface="Space Grotesk"/>
                <a:ea typeface="Space Grotesk"/>
                <a:cs typeface="Space Grotesk"/>
                <a:sym typeface="Space Grotesk"/>
              </a:rPr>
              <a:t>Punktai</a:t>
            </a:r>
            <a:endParaRPr b="1" sz="1200">
              <a:solidFill>
                <a:srgbClr val="0B4DC7"/>
              </a:solidFill>
              <a:latin typeface="Space Grotesk"/>
              <a:ea typeface="Space Grotesk"/>
              <a:cs typeface="Space Grotesk"/>
              <a:sym typeface="Space Grotesk"/>
            </a:endParaRPr>
          </a:p>
        </p:txBody>
      </p:sp>
      <p:grpSp>
        <p:nvGrpSpPr>
          <p:cNvPr id="166" name="Google Shape;166;p24"/>
          <p:cNvGrpSpPr/>
          <p:nvPr/>
        </p:nvGrpSpPr>
        <p:grpSpPr>
          <a:xfrm>
            <a:off x="1132999" y="1661264"/>
            <a:ext cx="7300911" cy="731700"/>
            <a:chOff x="710674" y="1323164"/>
            <a:chExt cx="7300911" cy="731700"/>
          </a:xfrm>
        </p:grpSpPr>
        <p:sp>
          <p:nvSpPr>
            <p:cNvPr id="167" name="Google Shape;167;p24"/>
            <p:cNvSpPr txBox="1"/>
            <p:nvPr/>
          </p:nvSpPr>
          <p:spPr>
            <a:xfrm>
              <a:off x="710674" y="1373350"/>
              <a:ext cx="20043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en-GB" sz="4400">
                  <a:solidFill>
                    <a:srgbClr val="0B4DC7"/>
                  </a:solidFill>
                  <a:latin typeface="Space Grotesk Medium"/>
                  <a:ea typeface="Space Grotesk Medium"/>
                  <a:cs typeface="Space Grotesk Medium"/>
                  <a:sym typeface="Space Grotesk Medium"/>
                </a:rPr>
                <a:t>Lorem </a:t>
              </a:r>
              <a:endParaRPr sz="4400">
                <a:solidFill>
                  <a:srgbClr val="0B4DC7"/>
                </a:solidFill>
                <a:latin typeface="Space Grotesk Medium"/>
                <a:ea typeface="Space Grotesk Medium"/>
                <a:cs typeface="Space Grotesk Medium"/>
                <a:sym typeface="Space Grotesk Medium"/>
              </a:endParaRPr>
            </a:p>
          </p:txBody>
        </p:sp>
        <p:sp>
          <p:nvSpPr>
            <p:cNvPr id="168" name="Google Shape;168;p24"/>
            <p:cNvSpPr/>
            <p:nvPr/>
          </p:nvSpPr>
          <p:spPr>
            <a:xfrm>
              <a:off x="2789785" y="1323164"/>
              <a:ext cx="5221800" cy="731700"/>
            </a:xfrm>
            <a:prstGeom prst="rect">
              <a:avLst/>
            </a:prstGeom>
            <a:solidFill>
              <a:srgbClr val="194777"/>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latin typeface="Space Grotesk"/>
                <a:ea typeface="Space Grotesk"/>
                <a:cs typeface="Space Grotesk"/>
                <a:sym typeface="Space Grotesk"/>
              </a:endParaRPr>
            </a:p>
          </p:txBody>
        </p:sp>
        <p:sp>
          <p:nvSpPr>
            <p:cNvPr id="169" name="Google Shape;169;p24"/>
            <p:cNvSpPr txBox="1"/>
            <p:nvPr/>
          </p:nvSpPr>
          <p:spPr>
            <a:xfrm>
              <a:off x="2914389" y="1407440"/>
              <a:ext cx="4765800" cy="5754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en-GB" sz="1200">
                  <a:solidFill>
                    <a:srgbClr val="FFFFFF"/>
                  </a:solidFill>
                  <a:latin typeface="Space Grotesk"/>
                  <a:ea typeface="Space Grotesk"/>
                  <a:cs typeface="Space Grotesk"/>
                  <a:sym typeface="Space Grotesk"/>
                </a:rPr>
                <a:t>Lorem ipsum dolor sit amet, consectetur adipiscing elit. Duis sit amet odio vel purus bibendum luctus.</a:t>
              </a:r>
              <a:endParaRPr sz="1200">
                <a:solidFill>
                  <a:srgbClr val="FFFFFF"/>
                </a:solidFill>
                <a:latin typeface="Space Grotesk"/>
                <a:ea typeface="Space Grotesk"/>
                <a:cs typeface="Space Grotesk"/>
                <a:sym typeface="Space Grotesk"/>
              </a:endParaRPr>
            </a:p>
          </p:txBody>
        </p:sp>
      </p:grpSp>
      <p:grpSp>
        <p:nvGrpSpPr>
          <p:cNvPr id="170" name="Google Shape;170;p24"/>
          <p:cNvGrpSpPr/>
          <p:nvPr/>
        </p:nvGrpSpPr>
        <p:grpSpPr>
          <a:xfrm>
            <a:off x="422332" y="2545625"/>
            <a:ext cx="7650080" cy="731700"/>
            <a:chOff x="7" y="2207525"/>
            <a:chExt cx="7650080" cy="731700"/>
          </a:xfrm>
        </p:grpSpPr>
        <p:sp>
          <p:nvSpPr>
            <p:cNvPr id="171" name="Google Shape;171;p24"/>
            <p:cNvSpPr txBox="1"/>
            <p:nvPr/>
          </p:nvSpPr>
          <p:spPr>
            <a:xfrm>
              <a:off x="7" y="2257725"/>
              <a:ext cx="27153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en-GB" sz="4400">
                  <a:solidFill>
                    <a:srgbClr val="0B4DC7"/>
                  </a:solidFill>
                  <a:latin typeface="Space Grotesk Medium"/>
                  <a:ea typeface="Space Grotesk Medium"/>
                  <a:cs typeface="Space Grotesk Medium"/>
                  <a:sym typeface="Space Grotesk Medium"/>
                </a:rPr>
                <a:t>Ipsum</a:t>
              </a:r>
              <a:endParaRPr sz="4400">
                <a:solidFill>
                  <a:srgbClr val="0B4DC7"/>
                </a:solidFill>
                <a:latin typeface="Space Grotesk Medium"/>
                <a:ea typeface="Space Grotesk Medium"/>
                <a:cs typeface="Space Grotesk Medium"/>
                <a:sym typeface="Space Grotesk Medium"/>
              </a:endParaRPr>
            </a:p>
          </p:txBody>
        </p:sp>
        <p:sp>
          <p:nvSpPr>
            <p:cNvPr id="172" name="Google Shape;172;p24"/>
            <p:cNvSpPr/>
            <p:nvPr/>
          </p:nvSpPr>
          <p:spPr>
            <a:xfrm>
              <a:off x="2789787" y="2207525"/>
              <a:ext cx="4860300" cy="731700"/>
            </a:xfrm>
            <a:prstGeom prst="rect">
              <a:avLst/>
            </a:prstGeom>
            <a:solidFill>
              <a:srgbClr val="2C4CC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latin typeface="Space Grotesk"/>
                <a:ea typeface="Space Grotesk"/>
                <a:cs typeface="Space Grotesk"/>
                <a:sym typeface="Space Grotesk"/>
              </a:endParaRPr>
            </a:p>
          </p:txBody>
        </p:sp>
        <p:sp>
          <p:nvSpPr>
            <p:cNvPr id="173" name="Google Shape;173;p24"/>
            <p:cNvSpPr txBox="1"/>
            <p:nvPr/>
          </p:nvSpPr>
          <p:spPr>
            <a:xfrm>
              <a:off x="2914387" y="2414096"/>
              <a:ext cx="4373100" cy="3306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en-GB" sz="1200">
                  <a:solidFill>
                    <a:srgbClr val="FFFFFF"/>
                  </a:solidFill>
                  <a:latin typeface="Space Grotesk"/>
                  <a:ea typeface="Space Grotesk"/>
                  <a:cs typeface="Space Grotesk"/>
                  <a:sym typeface="Space Grotesk"/>
                </a:rPr>
                <a:t>Lorem ipsum dolor sit amet, consectetur adipiscing elit. Duis sit amet odio vel purus bibendum luctus.</a:t>
              </a:r>
              <a:endParaRPr sz="1200">
                <a:solidFill>
                  <a:srgbClr val="FFFFFF"/>
                </a:solidFill>
                <a:latin typeface="Space Grotesk"/>
                <a:ea typeface="Space Grotesk"/>
                <a:cs typeface="Space Grotesk"/>
                <a:sym typeface="Space Grotesk"/>
              </a:endParaRPr>
            </a:p>
          </p:txBody>
        </p:sp>
      </p:grpSp>
      <p:grpSp>
        <p:nvGrpSpPr>
          <p:cNvPr id="174" name="Google Shape;174;p24"/>
          <p:cNvGrpSpPr/>
          <p:nvPr/>
        </p:nvGrpSpPr>
        <p:grpSpPr>
          <a:xfrm>
            <a:off x="1177430" y="3426725"/>
            <a:ext cx="6532283" cy="731700"/>
            <a:chOff x="755105" y="3088625"/>
            <a:chExt cx="6532283" cy="731700"/>
          </a:xfrm>
        </p:grpSpPr>
        <p:sp>
          <p:nvSpPr>
            <p:cNvPr id="175" name="Google Shape;175;p24"/>
            <p:cNvSpPr txBox="1"/>
            <p:nvPr/>
          </p:nvSpPr>
          <p:spPr>
            <a:xfrm>
              <a:off x="755105" y="3138825"/>
              <a:ext cx="19599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en-GB" sz="4400">
                  <a:solidFill>
                    <a:srgbClr val="0B4DC7"/>
                  </a:solidFill>
                  <a:latin typeface="Space Grotesk Medium"/>
                  <a:ea typeface="Space Grotesk Medium"/>
                  <a:cs typeface="Space Grotesk Medium"/>
                  <a:sym typeface="Space Grotesk Medium"/>
                </a:rPr>
                <a:t>Dolor</a:t>
              </a:r>
              <a:endParaRPr sz="4400">
                <a:solidFill>
                  <a:srgbClr val="0B4DC7"/>
                </a:solidFill>
                <a:latin typeface="Space Grotesk Medium"/>
                <a:ea typeface="Space Grotesk Medium"/>
                <a:cs typeface="Space Grotesk Medium"/>
                <a:sym typeface="Space Grotesk Medium"/>
              </a:endParaRPr>
            </a:p>
          </p:txBody>
        </p:sp>
        <p:sp>
          <p:nvSpPr>
            <p:cNvPr id="176" name="Google Shape;176;p24"/>
            <p:cNvSpPr/>
            <p:nvPr/>
          </p:nvSpPr>
          <p:spPr>
            <a:xfrm>
              <a:off x="2789787" y="3088625"/>
              <a:ext cx="4497600" cy="731700"/>
            </a:xfrm>
            <a:prstGeom prst="rect">
              <a:avLst/>
            </a:prstGeom>
            <a:solidFill>
              <a:srgbClr val="8FB8E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latin typeface="Space Grotesk"/>
                <a:ea typeface="Space Grotesk"/>
                <a:cs typeface="Space Grotesk"/>
                <a:sym typeface="Space Grotesk"/>
              </a:endParaRPr>
            </a:p>
          </p:txBody>
        </p:sp>
        <p:sp>
          <p:nvSpPr>
            <p:cNvPr id="177" name="Google Shape;177;p24"/>
            <p:cNvSpPr txBox="1"/>
            <p:nvPr/>
          </p:nvSpPr>
          <p:spPr>
            <a:xfrm>
              <a:off x="2914388" y="3295180"/>
              <a:ext cx="3849900" cy="3306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en-GB" sz="1200">
                  <a:solidFill>
                    <a:srgbClr val="FFFFFF"/>
                  </a:solidFill>
                  <a:latin typeface="Space Grotesk"/>
                  <a:ea typeface="Space Grotesk"/>
                  <a:cs typeface="Space Grotesk"/>
                  <a:sym typeface="Space Grotesk"/>
                </a:rPr>
                <a:t>Lorem ipsum dolor sit amet, consectetur adipiscing elit. Duis sit amet odio vel purus bibendum luctus.</a:t>
              </a:r>
              <a:endParaRPr sz="1200">
                <a:solidFill>
                  <a:srgbClr val="FFFFFF"/>
                </a:solidFill>
                <a:latin typeface="Space Grotesk"/>
                <a:ea typeface="Space Grotesk"/>
                <a:cs typeface="Space Grotesk"/>
                <a:sym typeface="Space Grotesk"/>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81" name="Shape 181"/>
        <p:cNvGrpSpPr/>
        <p:nvPr/>
      </p:nvGrpSpPr>
      <p:grpSpPr>
        <a:xfrm>
          <a:off x="0" y="0"/>
          <a:ext cx="0" cy="0"/>
          <a:chOff x="0" y="0"/>
          <a:chExt cx="0" cy="0"/>
        </a:xfrm>
      </p:grpSpPr>
      <p:sp>
        <p:nvSpPr>
          <p:cNvPr id="182" name="Google Shape;182;p25"/>
          <p:cNvSpPr txBox="1"/>
          <p:nvPr/>
        </p:nvSpPr>
        <p:spPr>
          <a:xfrm>
            <a:off x="366425" y="328975"/>
            <a:ext cx="6898800" cy="7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300">
                <a:solidFill>
                  <a:srgbClr val="0B4DC7"/>
                </a:solidFill>
                <a:latin typeface="Space Grotesk"/>
                <a:ea typeface="Space Grotesk"/>
                <a:cs typeface="Space Grotesk"/>
                <a:sym typeface="Space Grotesk"/>
              </a:rPr>
              <a:t>Skaidrių rengimo gairės</a:t>
            </a:r>
            <a:endParaRPr b="1" sz="1200">
              <a:solidFill>
                <a:srgbClr val="0B4DC7"/>
              </a:solidFill>
              <a:latin typeface="Space Grotesk"/>
              <a:ea typeface="Space Grotesk"/>
              <a:cs typeface="Space Grotesk"/>
              <a:sym typeface="Space Grotesk"/>
            </a:endParaRPr>
          </a:p>
        </p:txBody>
      </p:sp>
      <p:sp>
        <p:nvSpPr>
          <p:cNvPr id="183" name="Google Shape;183;p25"/>
          <p:cNvSpPr txBox="1"/>
          <p:nvPr/>
        </p:nvSpPr>
        <p:spPr>
          <a:xfrm>
            <a:off x="366425" y="1174475"/>
            <a:ext cx="8308800" cy="2470800"/>
          </a:xfrm>
          <a:prstGeom prst="rect">
            <a:avLst/>
          </a:prstGeom>
          <a:noFill/>
          <a:ln>
            <a:noFill/>
          </a:ln>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Clr>
                <a:srgbClr val="0B4DC7"/>
              </a:buClr>
              <a:buSzPts val="1400"/>
              <a:buFont typeface="Space Grotesk"/>
              <a:buAutoNum type="arabicPeriod"/>
            </a:pPr>
            <a:r>
              <a:rPr lang="en-GB">
                <a:solidFill>
                  <a:srgbClr val="0B4DC7"/>
                </a:solidFill>
                <a:latin typeface="Space Grotesk"/>
                <a:ea typeface="Space Grotesk"/>
                <a:cs typeface="Space Grotesk"/>
                <a:sym typeface="Space Grotesk"/>
              </a:rPr>
              <a:t>Universiteto trumpinį rašykite didžiosiomis raidėmis – „VILNIUS TECH“.</a:t>
            </a:r>
            <a:endParaRPr>
              <a:solidFill>
                <a:srgbClr val="0B4DC7"/>
              </a:solidFill>
              <a:latin typeface="Space Grotesk"/>
              <a:ea typeface="Space Grotesk"/>
              <a:cs typeface="Space Grotesk"/>
              <a:sym typeface="Space Grotesk"/>
            </a:endParaRPr>
          </a:p>
          <a:p>
            <a:pPr indent="-317500" lvl="0" marL="457200" rtl="0" algn="l">
              <a:lnSpc>
                <a:spcPct val="150000"/>
              </a:lnSpc>
              <a:spcBef>
                <a:spcPts val="0"/>
              </a:spcBef>
              <a:spcAft>
                <a:spcPts val="0"/>
              </a:spcAft>
              <a:buClr>
                <a:srgbClr val="0B4DC7"/>
              </a:buClr>
              <a:buSzPts val="1400"/>
              <a:buFont typeface="Space Grotesk"/>
              <a:buAutoNum type="arabicPeriod"/>
            </a:pPr>
            <a:r>
              <a:rPr lang="en-GB">
                <a:solidFill>
                  <a:srgbClr val="0B4DC7"/>
                </a:solidFill>
                <a:latin typeface="Space Grotesk"/>
                <a:ea typeface="Space Grotesk"/>
                <a:cs typeface="Space Grotesk"/>
                <a:sym typeface="Space Grotesk"/>
              </a:rPr>
              <a:t>Universiteto</a:t>
            </a:r>
            <a:r>
              <a:rPr lang="en-GB">
                <a:solidFill>
                  <a:srgbClr val="0B4DC7"/>
                </a:solidFill>
                <a:latin typeface="Space Grotesk"/>
                <a:ea typeface="Space Grotesk"/>
                <a:cs typeface="Space Grotesk"/>
                <a:sym typeface="Space Grotesk"/>
              </a:rPr>
              <a:t> naudojami šriftai: Space Grotesk ir Arial. Jei Jūsų kompiuteris skaidrės nerodo Space Grotesk šrifto, atsisiųskite jį čia ( </a:t>
            </a:r>
            <a:r>
              <a:rPr lang="en-GB" u="sng">
                <a:solidFill>
                  <a:schemeClr val="hlink"/>
                </a:solidFill>
                <a:latin typeface="Space Grotesk"/>
                <a:ea typeface="Space Grotesk"/>
                <a:cs typeface="Space Grotesk"/>
                <a:sym typeface="Space Grotesk"/>
                <a:hlinkClick r:id="rId4"/>
              </a:rPr>
              <a:t>https://fonts.google.com/specimen/Space+Grotesk</a:t>
            </a:r>
            <a:r>
              <a:rPr lang="en-GB">
                <a:solidFill>
                  <a:srgbClr val="0B4DC7"/>
                </a:solidFill>
                <a:latin typeface="Space Grotesk"/>
                <a:ea typeface="Space Grotesk"/>
                <a:cs typeface="Space Grotesk"/>
                <a:sym typeface="Space Grotesk"/>
              </a:rPr>
              <a:t>) arba naudokite Arial.</a:t>
            </a:r>
            <a:endParaRPr>
              <a:solidFill>
                <a:srgbClr val="0B4DC7"/>
              </a:solidFill>
              <a:latin typeface="Space Grotesk"/>
              <a:ea typeface="Space Grotesk"/>
              <a:cs typeface="Space Grotesk"/>
              <a:sym typeface="Space Grotesk"/>
            </a:endParaRPr>
          </a:p>
          <a:p>
            <a:pPr indent="-317500" lvl="0" marL="457200" rtl="0" algn="l">
              <a:lnSpc>
                <a:spcPct val="150000"/>
              </a:lnSpc>
              <a:spcBef>
                <a:spcPts val="0"/>
              </a:spcBef>
              <a:spcAft>
                <a:spcPts val="0"/>
              </a:spcAft>
              <a:buClr>
                <a:srgbClr val="0B4DC7"/>
              </a:buClr>
              <a:buSzPts val="1400"/>
              <a:buFont typeface="Space Grotesk"/>
              <a:buAutoNum type="arabicPeriod"/>
            </a:pPr>
            <a:r>
              <a:rPr lang="en-GB">
                <a:solidFill>
                  <a:srgbClr val="0B4DC7"/>
                </a:solidFill>
                <a:latin typeface="Space Grotesk"/>
                <a:ea typeface="Space Grotesk"/>
                <a:cs typeface="Space Grotesk"/>
                <a:sym typeface="Space Grotesk"/>
              </a:rPr>
              <a:t>Jei skaidrėje pavadinimas užkrenta ant universiteto logotipo, patraukite pavadinimą arba sumažinkite jo šriftą.</a:t>
            </a:r>
            <a:endParaRPr>
              <a:solidFill>
                <a:srgbClr val="0B4DC7"/>
              </a:solidFill>
              <a:latin typeface="Space Grotesk"/>
              <a:ea typeface="Space Grotesk"/>
              <a:cs typeface="Space Grotesk"/>
              <a:sym typeface="Space Grotesk"/>
            </a:endParaRPr>
          </a:p>
          <a:p>
            <a:pPr indent="-317500" lvl="0" marL="457200" rtl="0" algn="l">
              <a:lnSpc>
                <a:spcPct val="150000"/>
              </a:lnSpc>
              <a:spcBef>
                <a:spcPts val="0"/>
              </a:spcBef>
              <a:spcAft>
                <a:spcPts val="0"/>
              </a:spcAft>
              <a:buClr>
                <a:srgbClr val="0B4DC7"/>
              </a:buClr>
              <a:buSzPts val="1400"/>
              <a:buFont typeface="Space Grotesk"/>
              <a:buAutoNum type="arabicPeriod"/>
            </a:pPr>
            <a:r>
              <a:rPr lang="en-GB">
                <a:solidFill>
                  <a:srgbClr val="0B4DC7"/>
                </a:solidFill>
                <a:latin typeface="Space Grotesk"/>
                <a:ea typeface="Space Grotesk"/>
                <a:cs typeface="Space Grotesk"/>
                <a:sym typeface="Space Grotesk"/>
              </a:rPr>
              <a:t>Universiteto stilių galite rasti čia: https://vilniustech.framer.website/</a:t>
            </a:r>
            <a:endParaRPr>
              <a:solidFill>
                <a:srgbClr val="0B4DC7"/>
              </a:solidFill>
              <a:latin typeface="Space Grotesk"/>
              <a:ea typeface="Space Grotesk"/>
              <a:cs typeface="Space Grotesk"/>
              <a:sym typeface="Space Grotesk"/>
            </a:endParaRPr>
          </a:p>
          <a:p>
            <a:pPr indent="0" lvl="0" marL="0" rtl="0" algn="l">
              <a:lnSpc>
                <a:spcPct val="150000"/>
              </a:lnSpc>
              <a:spcBef>
                <a:spcPts val="0"/>
              </a:spcBef>
              <a:spcAft>
                <a:spcPts val="0"/>
              </a:spcAft>
              <a:buNone/>
            </a:pPr>
            <a:r>
              <a:t/>
            </a:r>
            <a:endParaRPr>
              <a:solidFill>
                <a:srgbClr val="0B4DC7"/>
              </a:solidFill>
              <a:latin typeface="Space Grotesk"/>
              <a:ea typeface="Space Grotesk"/>
              <a:cs typeface="Space Grotesk"/>
              <a:sym typeface="Space Grotesk"/>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 name="Shape 60"/>
        <p:cNvGrpSpPr/>
        <p:nvPr/>
      </p:nvGrpSpPr>
      <p:grpSpPr>
        <a:xfrm>
          <a:off x="0" y="0"/>
          <a:ext cx="0" cy="0"/>
          <a:chOff x="0" y="0"/>
          <a:chExt cx="0" cy="0"/>
        </a:xfrm>
      </p:grpSpPr>
      <p:sp>
        <p:nvSpPr>
          <p:cNvPr id="61" name="Google Shape;61;p14"/>
          <p:cNvSpPr txBox="1"/>
          <p:nvPr/>
        </p:nvSpPr>
        <p:spPr>
          <a:xfrm>
            <a:off x="697325" y="3285600"/>
            <a:ext cx="6898800" cy="1287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GB" sz="3800">
                <a:solidFill>
                  <a:schemeClr val="lt1"/>
                </a:solidFill>
                <a:latin typeface="Space Grotesk"/>
                <a:ea typeface="Space Grotesk"/>
                <a:cs typeface="Space Grotesk"/>
                <a:sym typeface="Space Grotesk"/>
              </a:rPr>
              <a:t>VILNIUS TECH pristatymo pavadinimas</a:t>
            </a:r>
            <a:endParaRPr sz="1700">
              <a:solidFill>
                <a:schemeClr val="lt1"/>
              </a:solidFill>
              <a:latin typeface="Space Grotesk"/>
              <a:ea typeface="Space Grotesk"/>
              <a:cs typeface="Space Grotesk"/>
              <a:sym typeface="Space Grotesk"/>
            </a:endParaRPr>
          </a:p>
        </p:txBody>
      </p:sp>
      <p:sp>
        <p:nvSpPr>
          <p:cNvPr id="62" name="Google Shape;62;p14"/>
          <p:cNvSpPr txBox="1"/>
          <p:nvPr/>
        </p:nvSpPr>
        <p:spPr>
          <a:xfrm>
            <a:off x="697325" y="2781900"/>
            <a:ext cx="4546500" cy="50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700">
                <a:solidFill>
                  <a:schemeClr val="lt1"/>
                </a:solidFill>
                <a:latin typeface="Space Grotesk"/>
                <a:ea typeface="Space Grotesk"/>
                <a:cs typeface="Space Grotesk"/>
                <a:sym typeface="Space Grotesk"/>
              </a:rPr>
              <a:t>Vardenis Pavardenis</a:t>
            </a:r>
            <a:endParaRPr sz="1800">
              <a:solidFill>
                <a:schemeClr val="lt1"/>
              </a:solidFill>
              <a:latin typeface="Space Grotesk"/>
              <a:ea typeface="Space Grotesk"/>
              <a:cs typeface="Space Grotesk"/>
              <a:sym typeface="Space Grotesk"/>
            </a:endParaRPr>
          </a:p>
        </p:txBody>
      </p:sp>
      <p:sp>
        <p:nvSpPr>
          <p:cNvPr id="63" name="Google Shape;63;p14"/>
          <p:cNvSpPr txBox="1"/>
          <p:nvPr/>
        </p:nvSpPr>
        <p:spPr>
          <a:xfrm>
            <a:off x="646975" y="2068050"/>
            <a:ext cx="1230000" cy="50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200">
                <a:solidFill>
                  <a:schemeClr val="lt1"/>
                </a:solidFill>
                <a:latin typeface="Space Grotesk"/>
                <a:ea typeface="Space Grotesk"/>
                <a:cs typeface="Space Grotesk"/>
                <a:sym typeface="Space Grotesk"/>
              </a:rPr>
              <a:t>2026-02-23</a:t>
            </a:r>
            <a:endParaRPr sz="1200">
              <a:solidFill>
                <a:schemeClr val="lt1"/>
              </a:solidFill>
              <a:latin typeface="Space Grotesk"/>
              <a:ea typeface="Space Grotesk"/>
              <a:cs typeface="Space Grotesk"/>
              <a:sym typeface="Space Grotesk"/>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7" name="Shape 67"/>
        <p:cNvGrpSpPr/>
        <p:nvPr/>
      </p:nvGrpSpPr>
      <p:grpSpPr>
        <a:xfrm>
          <a:off x="0" y="0"/>
          <a:ext cx="0" cy="0"/>
          <a:chOff x="0" y="0"/>
          <a:chExt cx="0" cy="0"/>
        </a:xfrm>
      </p:grpSpPr>
      <p:sp>
        <p:nvSpPr>
          <p:cNvPr id="68" name="Google Shape;68;p15"/>
          <p:cNvSpPr txBox="1"/>
          <p:nvPr/>
        </p:nvSpPr>
        <p:spPr>
          <a:xfrm>
            <a:off x="366425" y="328975"/>
            <a:ext cx="6898800" cy="7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300">
                <a:solidFill>
                  <a:srgbClr val="0B4DC7"/>
                </a:solidFill>
                <a:latin typeface="Space Grotesk"/>
                <a:ea typeface="Space Grotesk"/>
                <a:cs typeface="Space Grotesk"/>
                <a:sym typeface="Space Grotesk"/>
              </a:rPr>
              <a:t>Skaidrės pavadinimas</a:t>
            </a:r>
            <a:endParaRPr b="1" sz="1200">
              <a:solidFill>
                <a:srgbClr val="0B4DC7"/>
              </a:solidFill>
              <a:latin typeface="Space Grotesk"/>
              <a:ea typeface="Space Grotesk"/>
              <a:cs typeface="Space Grotesk"/>
              <a:sym typeface="Space Grotesk"/>
            </a:endParaRPr>
          </a:p>
        </p:txBody>
      </p:sp>
      <p:sp>
        <p:nvSpPr>
          <p:cNvPr id="69" name="Google Shape;69;p15"/>
          <p:cNvSpPr txBox="1"/>
          <p:nvPr/>
        </p:nvSpPr>
        <p:spPr>
          <a:xfrm>
            <a:off x="366425" y="1114425"/>
            <a:ext cx="6898800" cy="350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2000">
              <a:solidFill>
                <a:srgbClr val="0B4DC7"/>
              </a:solidFill>
              <a:latin typeface="Space Grotesk"/>
              <a:ea typeface="Space Grotesk"/>
              <a:cs typeface="Space Grotesk"/>
              <a:sym typeface="Space Grotes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3" name="Shape 73"/>
        <p:cNvGrpSpPr/>
        <p:nvPr/>
      </p:nvGrpSpPr>
      <p:grpSpPr>
        <a:xfrm>
          <a:off x="0" y="0"/>
          <a:ext cx="0" cy="0"/>
          <a:chOff x="0" y="0"/>
          <a:chExt cx="0" cy="0"/>
        </a:xfrm>
      </p:grpSpPr>
      <p:sp>
        <p:nvSpPr>
          <p:cNvPr id="74" name="Google Shape;74;p16"/>
          <p:cNvSpPr txBox="1"/>
          <p:nvPr/>
        </p:nvSpPr>
        <p:spPr>
          <a:xfrm>
            <a:off x="366425" y="328975"/>
            <a:ext cx="6898800" cy="7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300">
                <a:solidFill>
                  <a:srgbClr val="0B4DC7"/>
                </a:solidFill>
                <a:latin typeface="Space Grotesk"/>
                <a:ea typeface="Space Grotesk"/>
                <a:cs typeface="Space Grotesk"/>
                <a:sym typeface="Space Grotesk"/>
              </a:rPr>
              <a:t>Skaidrės pavadinimas</a:t>
            </a:r>
            <a:endParaRPr b="1" sz="1200">
              <a:solidFill>
                <a:srgbClr val="0B4DC7"/>
              </a:solidFill>
              <a:latin typeface="Space Grotesk"/>
              <a:ea typeface="Space Grotesk"/>
              <a:cs typeface="Space Grotesk"/>
              <a:sym typeface="Space Grotesk"/>
            </a:endParaRPr>
          </a:p>
        </p:txBody>
      </p:sp>
      <p:sp>
        <p:nvSpPr>
          <p:cNvPr id="75" name="Google Shape;75;p16"/>
          <p:cNvSpPr txBox="1"/>
          <p:nvPr/>
        </p:nvSpPr>
        <p:spPr>
          <a:xfrm>
            <a:off x="366425" y="1114425"/>
            <a:ext cx="3913200" cy="35019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Ut enim ad minim veniam, quis nostrud exercitation ullamco laboris nisi ut aliquip ex ea commodo consequat. </a:t>
            </a:r>
            <a:endParaRPr sz="2000">
              <a:solidFill>
                <a:srgbClr val="0B4DC7"/>
              </a:solidFill>
              <a:latin typeface="Space Grotesk"/>
              <a:ea typeface="Space Grotesk"/>
              <a:cs typeface="Space Grotesk"/>
              <a:sym typeface="Space Grotesk"/>
            </a:endParaRPr>
          </a:p>
        </p:txBody>
      </p:sp>
      <p:pic>
        <p:nvPicPr>
          <p:cNvPr id="76" name="Google Shape;76;p16" title="Grafiniu sistemu katedra (1).jpg"/>
          <p:cNvPicPr preferRelativeResize="0"/>
          <p:nvPr/>
        </p:nvPicPr>
        <p:blipFill rotWithShape="1">
          <a:blip r:embed="rId4">
            <a:alphaModFix/>
          </a:blip>
          <a:srcRect b="0" l="5702" r="13418" t="0"/>
          <a:stretch/>
        </p:blipFill>
        <p:spPr>
          <a:xfrm>
            <a:off x="4555287" y="1114425"/>
            <a:ext cx="4249364" cy="35019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
        <p:nvSpPr>
          <p:cNvPr id="81" name="Google Shape;81;p17"/>
          <p:cNvSpPr txBox="1"/>
          <p:nvPr/>
        </p:nvSpPr>
        <p:spPr>
          <a:xfrm>
            <a:off x="366425" y="328975"/>
            <a:ext cx="6898800" cy="7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300">
                <a:solidFill>
                  <a:schemeClr val="lt1"/>
                </a:solidFill>
                <a:latin typeface="Space Grotesk"/>
                <a:ea typeface="Space Grotesk"/>
                <a:cs typeface="Space Grotesk"/>
                <a:sym typeface="Space Grotesk"/>
              </a:rPr>
              <a:t>Skaidrės pavadinimas</a:t>
            </a:r>
            <a:endParaRPr b="1" sz="1200">
              <a:solidFill>
                <a:schemeClr val="lt1"/>
              </a:solidFill>
              <a:latin typeface="Space Grotesk"/>
              <a:ea typeface="Space Grotesk"/>
              <a:cs typeface="Space Grotesk"/>
              <a:sym typeface="Space Grotesk"/>
            </a:endParaRPr>
          </a:p>
        </p:txBody>
      </p:sp>
      <p:sp>
        <p:nvSpPr>
          <p:cNvPr id="82" name="Google Shape;82;p17"/>
          <p:cNvSpPr txBox="1"/>
          <p:nvPr/>
        </p:nvSpPr>
        <p:spPr>
          <a:xfrm>
            <a:off x="366425" y="1114425"/>
            <a:ext cx="3913200" cy="35019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2000">
                <a:solidFill>
                  <a:schemeClr val="lt1"/>
                </a:solidFill>
                <a:latin typeface="Space Grotesk"/>
                <a:ea typeface="Space Grotesk"/>
                <a:cs typeface="Space Grotesk"/>
                <a:sym typeface="Space Grotesk"/>
              </a:rPr>
              <a:t>Lorem ipsum dolor sit amet, consectetur adipiscing elit, sed do eiusmod tempor incididunt ut labore et dolore magna aliqua. Ut enim ad minim veniam, quis nostrud exercitation ullamco laboris nisi ut aliquip ex ea commodo consequat. </a:t>
            </a:r>
            <a:endParaRPr sz="2000">
              <a:solidFill>
                <a:schemeClr val="lt1"/>
              </a:solidFill>
              <a:latin typeface="Space Grotesk"/>
              <a:ea typeface="Space Grotesk"/>
              <a:cs typeface="Space Grotesk"/>
              <a:sym typeface="Space Grotesk"/>
            </a:endParaRPr>
          </a:p>
        </p:txBody>
      </p:sp>
      <p:pic>
        <p:nvPicPr>
          <p:cNvPr id="83" name="Google Shape;83;p17" title="Grafiniu sistemu katedra (1).jpg"/>
          <p:cNvPicPr preferRelativeResize="0"/>
          <p:nvPr/>
        </p:nvPicPr>
        <p:blipFill rotWithShape="1">
          <a:blip r:embed="rId4">
            <a:alphaModFix/>
          </a:blip>
          <a:srcRect b="0" l="5702" r="13418" t="0"/>
          <a:stretch/>
        </p:blipFill>
        <p:spPr>
          <a:xfrm>
            <a:off x="4555287" y="1114425"/>
            <a:ext cx="4249364" cy="35019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8"/>
          <p:cNvSpPr txBox="1"/>
          <p:nvPr/>
        </p:nvSpPr>
        <p:spPr>
          <a:xfrm>
            <a:off x="1855500" y="1947575"/>
            <a:ext cx="5424000" cy="164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3300">
                <a:solidFill>
                  <a:srgbClr val="0B4DC7"/>
                </a:solidFill>
                <a:latin typeface="Space Grotesk"/>
                <a:ea typeface="Space Grotesk"/>
                <a:cs typeface="Space Grotesk"/>
                <a:sym typeface="Space Grotesk"/>
              </a:rPr>
              <a:t>Skyriaus </a:t>
            </a:r>
            <a:r>
              <a:rPr b="1" lang="en-GB" sz="3300">
                <a:solidFill>
                  <a:srgbClr val="0B4DC7"/>
                </a:solidFill>
                <a:latin typeface="Space Grotesk"/>
                <a:ea typeface="Space Grotesk"/>
                <a:cs typeface="Space Grotesk"/>
                <a:sym typeface="Space Grotesk"/>
              </a:rPr>
              <a:t>pavadinimas</a:t>
            </a:r>
            <a:endParaRPr b="1" sz="3300">
              <a:solidFill>
                <a:srgbClr val="0B4DC7"/>
              </a:solidFill>
              <a:latin typeface="Space Grotesk"/>
              <a:ea typeface="Space Grotesk"/>
              <a:cs typeface="Space Grotesk"/>
              <a:sym typeface="Space Grotesk"/>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2" name="Shape 92"/>
        <p:cNvGrpSpPr/>
        <p:nvPr/>
      </p:nvGrpSpPr>
      <p:grpSpPr>
        <a:xfrm>
          <a:off x="0" y="0"/>
          <a:ext cx="0" cy="0"/>
          <a:chOff x="0" y="0"/>
          <a:chExt cx="0" cy="0"/>
        </a:xfrm>
      </p:grpSpPr>
      <p:sp>
        <p:nvSpPr>
          <p:cNvPr id="93" name="Google Shape;93;p19"/>
          <p:cNvSpPr txBox="1"/>
          <p:nvPr/>
        </p:nvSpPr>
        <p:spPr>
          <a:xfrm>
            <a:off x="1855500" y="1947575"/>
            <a:ext cx="5424000" cy="164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3300">
                <a:solidFill>
                  <a:schemeClr val="lt1"/>
                </a:solidFill>
                <a:latin typeface="Space Grotesk"/>
                <a:ea typeface="Space Grotesk"/>
                <a:cs typeface="Space Grotesk"/>
                <a:sym typeface="Space Grotesk"/>
              </a:rPr>
              <a:t>Skyriaus pavadinimas</a:t>
            </a:r>
            <a:endParaRPr b="1" sz="3300">
              <a:solidFill>
                <a:schemeClr val="lt1"/>
              </a:solidFill>
              <a:latin typeface="Space Grotesk"/>
              <a:ea typeface="Space Grotesk"/>
              <a:cs typeface="Space Grotesk"/>
              <a:sym typeface="Space Grotesk"/>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p20"/>
          <p:cNvSpPr txBox="1"/>
          <p:nvPr/>
        </p:nvSpPr>
        <p:spPr>
          <a:xfrm>
            <a:off x="539050" y="552000"/>
            <a:ext cx="5819700" cy="23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5000">
                <a:solidFill>
                  <a:srgbClr val="0B4DC7"/>
                </a:solidFill>
                <a:latin typeface="Space Grotesk"/>
                <a:ea typeface="Space Grotesk"/>
                <a:cs typeface="Space Grotesk"/>
                <a:sym typeface="Space Grotesk"/>
              </a:rPr>
              <a:t>28%</a:t>
            </a:r>
            <a:endParaRPr b="1" sz="15000">
              <a:solidFill>
                <a:srgbClr val="0B4DC7"/>
              </a:solidFill>
              <a:latin typeface="Space Grotesk"/>
              <a:ea typeface="Space Grotesk"/>
              <a:cs typeface="Space Grotesk"/>
              <a:sym typeface="Space Grotesk"/>
            </a:endParaRPr>
          </a:p>
        </p:txBody>
      </p:sp>
      <p:sp>
        <p:nvSpPr>
          <p:cNvPr id="99" name="Google Shape;99;p20"/>
          <p:cNvSpPr txBox="1"/>
          <p:nvPr/>
        </p:nvSpPr>
        <p:spPr>
          <a:xfrm>
            <a:off x="539050" y="2868300"/>
            <a:ext cx="7308900" cy="1748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Ut enim ad minim veniam, quis nostrud exercitation ullamco laboris nisi ut aliquip ex ea commodo consequat. </a:t>
            </a:r>
            <a:endParaRPr sz="2000">
              <a:solidFill>
                <a:srgbClr val="0B4DC7"/>
              </a:solidFill>
              <a:latin typeface="Space Grotesk"/>
              <a:ea typeface="Space Grotesk"/>
              <a:cs typeface="Space Grotesk"/>
              <a:sym typeface="Space Grotesk"/>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p21"/>
          <p:cNvSpPr txBox="1"/>
          <p:nvPr/>
        </p:nvSpPr>
        <p:spPr>
          <a:xfrm>
            <a:off x="366425" y="328975"/>
            <a:ext cx="6898800" cy="7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300">
                <a:solidFill>
                  <a:srgbClr val="0B4DC7"/>
                </a:solidFill>
                <a:latin typeface="Space Grotesk"/>
                <a:ea typeface="Space Grotesk"/>
                <a:cs typeface="Space Grotesk"/>
                <a:sym typeface="Space Grotesk"/>
              </a:rPr>
              <a:t>Skirtingų aspektų palyginimas</a:t>
            </a:r>
            <a:endParaRPr b="1" sz="1200">
              <a:solidFill>
                <a:srgbClr val="0B4DC7"/>
              </a:solidFill>
              <a:latin typeface="Space Grotesk"/>
              <a:ea typeface="Space Grotesk"/>
              <a:cs typeface="Space Grotesk"/>
              <a:sym typeface="Space Grotesk"/>
            </a:endParaRPr>
          </a:p>
        </p:txBody>
      </p:sp>
      <p:sp>
        <p:nvSpPr>
          <p:cNvPr id="105" name="Google Shape;105;p21"/>
          <p:cNvSpPr txBox="1"/>
          <p:nvPr/>
        </p:nvSpPr>
        <p:spPr>
          <a:xfrm>
            <a:off x="366425" y="2048300"/>
            <a:ext cx="3503400" cy="256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a:t>
            </a:r>
            <a:endParaRPr sz="2000">
              <a:solidFill>
                <a:srgbClr val="0B4DC7"/>
              </a:solidFill>
              <a:latin typeface="Space Grotesk"/>
              <a:ea typeface="Space Grotesk"/>
              <a:cs typeface="Space Grotesk"/>
              <a:sym typeface="Space Grotesk"/>
            </a:endParaRPr>
          </a:p>
        </p:txBody>
      </p:sp>
      <p:sp>
        <p:nvSpPr>
          <p:cNvPr id="106" name="Google Shape;106;p21"/>
          <p:cNvSpPr txBox="1"/>
          <p:nvPr/>
        </p:nvSpPr>
        <p:spPr>
          <a:xfrm>
            <a:off x="4572000" y="2048300"/>
            <a:ext cx="3503400" cy="256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a:t>
            </a:r>
            <a:endParaRPr sz="2000">
              <a:solidFill>
                <a:srgbClr val="0B4DC7"/>
              </a:solidFill>
              <a:latin typeface="Space Grotesk"/>
              <a:ea typeface="Space Grotesk"/>
              <a:cs typeface="Space Grotesk"/>
              <a:sym typeface="Space Grotesk"/>
            </a:endParaRPr>
          </a:p>
        </p:txBody>
      </p:sp>
      <p:pic>
        <p:nvPicPr>
          <p:cNvPr id="107" name="Google Shape;107;p21" title="2.png"/>
          <p:cNvPicPr preferRelativeResize="0"/>
          <p:nvPr/>
        </p:nvPicPr>
        <p:blipFill>
          <a:blip r:embed="rId4">
            <a:alphaModFix/>
          </a:blip>
          <a:stretch>
            <a:fillRect/>
          </a:stretch>
        </p:blipFill>
        <p:spPr>
          <a:xfrm>
            <a:off x="366425" y="1573525"/>
            <a:ext cx="410025" cy="410025"/>
          </a:xfrm>
          <a:prstGeom prst="rect">
            <a:avLst/>
          </a:prstGeom>
          <a:noFill/>
          <a:ln>
            <a:noFill/>
          </a:ln>
        </p:spPr>
      </p:pic>
      <p:pic>
        <p:nvPicPr>
          <p:cNvPr id="108" name="Google Shape;108;p21" title="3.png"/>
          <p:cNvPicPr preferRelativeResize="0"/>
          <p:nvPr/>
        </p:nvPicPr>
        <p:blipFill>
          <a:blip r:embed="rId5">
            <a:alphaModFix/>
          </a:blip>
          <a:stretch>
            <a:fillRect/>
          </a:stretch>
        </p:blipFill>
        <p:spPr>
          <a:xfrm>
            <a:off x="4572000" y="1573525"/>
            <a:ext cx="410025" cy="4100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